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81" r:id="rId3"/>
    <p:sldId id="324" r:id="rId4"/>
    <p:sldId id="325" r:id="rId5"/>
    <p:sldId id="327" r:id="rId6"/>
    <p:sldId id="329" r:id="rId7"/>
    <p:sldId id="323" r:id="rId8"/>
    <p:sldId id="328" r:id="rId9"/>
    <p:sldId id="277" r:id="rId10"/>
    <p:sldId id="326" r:id="rId11"/>
    <p:sldId id="276" r:id="rId12"/>
    <p:sldId id="275" r:id="rId13"/>
    <p:sldId id="294" r:id="rId14"/>
    <p:sldId id="295" r:id="rId15"/>
    <p:sldId id="297" r:id="rId16"/>
    <p:sldId id="298" r:id="rId17"/>
    <p:sldId id="299" r:id="rId18"/>
    <p:sldId id="282" r:id="rId19"/>
    <p:sldId id="286" r:id="rId20"/>
    <p:sldId id="330" r:id="rId21"/>
    <p:sldId id="284" r:id="rId22"/>
    <p:sldId id="285" r:id="rId23"/>
    <p:sldId id="283" r:id="rId24"/>
    <p:sldId id="319" r:id="rId25"/>
    <p:sldId id="320" r:id="rId26"/>
    <p:sldId id="287" r:id="rId27"/>
    <p:sldId id="321" r:id="rId28"/>
    <p:sldId id="288" r:id="rId29"/>
    <p:sldId id="301" r:id="rId30"/>
    <p:sldId id="315" r:id="rId31"/>
    <p:sldId id="311" r:id="rId32"/>
    <p:sldId id="316" r:id="rId33"/>
    <p:sldId id="314" r:id="rId34"/>
    <p:sldId id="304" r:id="rId35"/>
    <p:sldId id="308" r:id="rId36"/>
    <p:sldId id="290" r:id="rId37"/>
    <p:sldId id="291" r:id="rId38"/>
    <p:sldId id="292" r:id="rId39"/>
    <p:sldId id="317" r:id="rId40"/>
    <p:sldId id="318" r:id="rId41"/>
    <p:sldId id="29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78385-D618-0172-DA7B-D11B829605EE}" v="413" dt="2022-04-27T20:17:17.745"/>
    <p1510:client id="{5B42E6BE-0056-EB61-8D04-F124B6D11D51}" v="428" dt="2022-04-27T15:19:53.738"/>
    <p1510:client id="{7946B180-8ABF-44A2-9CF6-5F919B272A2E}" v="31" dt="2022-04-27T15:05:44.816"/>
    <p1510:client id="{93EB4915-452D-7839-FB45-B78E9A946AA0}" v="49" dt="2022-04-27T19:45:25.075"/>
    <p1510:client id="{9F282D43-F6D8-1AFD-8713-C9854955754F}" v="243" dt="2022-04-27T19:49:56.644"/>
    <p1510:client id="{A849BC2F-46D9-9ED5-CDEE-440C6DC0709C}" v="127" dt="2022-04-27T14:10:55.668"/>
    <p1510:client id="{B5E7592D-78AC-86C3-C542-3502215236F9}" v="987" dt="2022-04-27T18:22:36.136"/>
    <p1510:client id="{D1002A78-5FB3-D557-91BC-0A4A2AF60AF2}" v="19" dt="2022-04-27T00:18:42.763"/>
    <p1510:client id="{D6ABDEE4-5F68-4558-9511-F249E83ABA49}" v="683" dt="2022-04-27T20:42:49.927"/>
    <p1510:client id="{EB7C45EA-BD3D-6B41-BBDD-EB6CAD55F492}" v="371" dt="2022-04-27T05:15:57.926"/>
    <p1510:client id="{EBF691FC-477F-F713-DFDA-E4450FDD2A05}" v="299" dt="2022-04-27T20:08:16.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affae550e5ae95a027f0522e1064cfa99a929a1cdc900869ff2747ca3ec267e::" providerId="AD" clId="Web-{0322FA47-5D9A-4A41-93CE-47429BCD300D}"/>
    <pc:docChg chg="addSld modSld sldOrd">
      <pc:chgData name="Guest User" userId="S::urn:spo:anon#baffae550e5ae95a027f0522e1064cfa99a929a1cdc900869ff2747ca3ec267e::" providerId="AD" clId="Web-{0322FA47-5D9A-4A41-93CE-47429BCD300D}" dt="2022-04-25T20:18:23.238" v="1954"/>
      <pc:docMkLst>
        <pc:docMk/>
      </pc:docMkLst>
      <pc:sldChg chg="addSp delSp modSp ord">
        <pc:chgData name="Guest User" userId="S::urn:spo:anon#baffae550e5ae95a027f0522e1064cfa99a929a1cdc900869ff2747ca3ec267e::" providerId="AD" clId="Web-{0322FA47-5D9A-4A41-93CE-47429BCD300D}" dt="2022-04-25T20:16:53.829" v="1952" actId="14100"/>
        <pc:sldMkLst>
          <pc:docMk/>
          <pc:sldMk cId="1647333354" sldId="283"/>
        </pc:sldMkLst>
        <pc:spChg chg="mod">
          <ac:chgData name="Guest User" userId="S::urn:spo:anon#baffae550e5ae95a027f0522e1064cfa99a929a1cdc900869ff2747ca3ec267e::" providerId="AD" clId="Web-{0322FA47-5D9A-4A41-93CE-47429BCD300D}" dt="2022-04-25T20:07:59.528" v="1552" actId="20577"/>
          <ac:spMkLst>
            <pc:docMk/>
            <pc:sldMk cId="1647333354" sldId="283"/>
            <ac:spMk id="2" creationId="{00000000-0000-0000-0000-000000000000}"/>
          </ac:spMkLst>
        </pc:spChg>
        <pc:spChg chg="del">
          <ac:chgData name="Guest User" userId="S::urn:spo:anon#baffae550e5ae95a027f0522e1064cfa99a929a1cdc900869ff2747ca3ec267e::" providerId="AD" clId="Web-{0322FA47-5D9A-4A41-93CE-47429BCD300D}" dt="2022-04-25T20:15:38.701" v="1938"/>
          <ac:spMkLst>
            <pc:docMk/>
            <pc:sldMk cId="1647333354" sldId="283"/>
            <ac:spMk id="3" creationId="{00000000-0000-0000-0000-000000000000}"/>
          </ac:spMkLst>
        </pc:spChg>
        <pc:spChg chg="mod">
          <ac:chgData name="Guest User" userId="S::urn:spo:anon#baffae550e5ae95a027f0522e1064cfa99a929a1cdc900869ff2747ca3ec267e::" providerId="AD" clId="Web-{0322FA47-5D9A-4A41-93CE-47429BCD300D}" dt="2022-04-25T20:09:07.156" v="1655" actId="20577"/>
          <ac:spMkLst>
            <pc:docMk/>
            <pc:sldMk cId="1647333354" sldId="283"/>
            <ac:spMk id="4" creationId="{00000000-0000-0000-0000-000000000000}"/>
          </ac:spMkLst>
        </pc:spChg>
        <pc:spChg chg="add del mod">
          <ac:chgData name="Guest User" userId="S::urn:spo:anon#baffae550e5ae95a027f0522e1064cfa99a929a1cdc900869ff2747ca3ec267e::" providerId="AD" clId="Web-{0322FA47-5D9A-4A41-93CE-47429BCD300D}" dt="2022-04-25T20:16:00.499" v="1940"/>
          <ac:spMkLst>
            <pc:docMk/>
            <pc:sldMk cId="1647333354" sldId="283"/>
            <ac:spMk id="7" creationId="{CC119601-7975-2029-9C3D-BE58384CEFC0}"/>
          </ac:spMkLst>
        </pc:spChg>
        <pc:spChg chg="add mod">
          <ac:chgData name="Guest User" userId="S::urn:spo:anon#baffae550e5ae95a027f0522e1064cfa99a929a1cdc900869ff2747ca3ec267e::" providerId="AD" clId="Web-{0322FA47-5D9A-4A41-93CE-47429BCD300D}" dt="2022-04-25T20:16:08.624" v="1943"/>
          <ac:spMkLst>
            <pc:docMk/>
            <pc:sldMk cId="1647333354" sldId="283"/>
            <ac:spMk id="10" creationId="{6B247FF9-06DC-D4DC-7378-C04D510CFA52}"/>
          </ac:spMkLst>
        </pc:spChg>
        <pc:picChg chg="add del mod ord modCrop">
          <ac:chgData name="Guest User" userId="S::urn:spo:anon#baffae550e5ae95a027f0522e1064cfa99a929a1cdc900869ff2747ca3ec267e::" providerId="AD" clId="Web-{0322FA47-5D9A-4A41-93CE-47429BCD300D}" dt="2022-04-25T20:15:43.514" v="1939"/>
          <ac:picMkLst>
            <pc:docMk/>
            <pc:sldMk cId="1647333354" sldId="283"/>
            <ac:picMk id="5" creationId="{E5D883A9-4C6B-C1C8-13CD-551909ABB779}"/>
          </ac:picMkLst>
        </pc:picChg>
        <pc:picChg chg="add del mod ord modCrop">
          <ac:chgData name="Guest User" userId="S::urn:spo:anon#baffae550e5ae95a027f0522e1064cfa99a929a1cdc900869ff2747ca3ec267e::" providerId="AD" clId="Web-{0322FA47-5D9A-4A41-93CE-47429BCD300D}" dt="2022-04-25T20:16:08.624" v="1943"/>
          <ac:picMkLst>
            <pc:docMk/>
            <pc:sldMk cId="1647333354" sldId="283"/>
            <ac:picMk id="8" creationId="{6C54F832-853D-FAE9-A729-52E7F062977A}"/>
          </ac:picMkLst>
        </pc:picChg>
        <pc:picChg chg="add mod">
          <ac:chgData name="Guest User" userId="S::urn:spo:anon#baffae550e5ae95a027f0522e1064cfa99a929a1cdc900869ff2747ca3ec267e::" providerId="AD" clId="Web-{0322FA47-5D9A-4A41-93CE-47429BCD300D}" dt="2022-04-25T20:16:53.829" v="1952" actId="14100"/>
          <ac:picMkLst>
            <pc:docMk/>
            <pc:sldMk cId="1647333354" sldId="283"/>
            <ac:picMk id="12" creationId="{F2FD2DD8-1CA2-650B-E467-E25ABCC93517}"/>
          </ac:picMkLst>
        </pc:picChg>
      </pc:sldChg>
      <pc:sldChg chg="addSp delSp modSp">
        <pc:chgData name="Guest User" userId="S::urn:spo:anon#baffae550e5ae95a027f0522e1064cfa99a929a1cdc900869ff2747ca3ec267e::" providerId="AD" clId="Web-{0322FA47-5D9A-4A41-93CE-47429BCD300D}" dt="2022-04-25T20:06:49.495" v="1530" actId="20577"/>
        <pc:sldMkLst>
          <pc:docMk/>
          <pc:sldMk cId="3658436154" sldId="285"/>
        </pc:sldMkLst>
        <pc:spChg chg="add del">
          <ac:chgData name="Guest User" userId="S::urn:spo:anon#baffae550e5ae95a027f0522e1064cfa99a929a1cdc900869ff2747ca3ec267e::" providerId="AD" clId="Web-{0322FA47-5D9A-4A41-93CE-47429BCD300D}" dt="2022-04-25T19:54:40.157" v="1083"/>
          <ac:spMkLst>
            <pc:docMk/>
            <pc:sldMk cId="3658436154" sldId="285"/>
            <ac:spMk id="2" creationId="{16EAC71D-B5D0-DB82-AAFD-FB52B7F8A887}"/>
          </ac:spMkLst>
        </pc:spChg>
        <pc:spChg chg="mod">
          <ac:chgData name="Guest User" userId="S::urn:spo:anon#baffae550e5ae95a027f0522e1064cfa99a929a1cdc900869ff2747ca3ec267e::" providerId="AD" clId="Web-{0322FA47-5D9A-4A41-93CE-47429BCD300D}" dt="2022-04-25T20:06:49.495" v="1530" actId="20577"/>
          <ac:spMkLst>
            <pc:docMk/>
            <pc:sldMk cId="3658436154" sldId="285"/>
            <ac:spMk id="14" creationId="{00000000-0000-0000-0000-000000000000}"/>
          </ac:spMkLst>
        </pc:spChg>
      </pc:sldChg>
      <pc:sldChg chg="ord">
        <pc:chgData name="Guest User" userId="S::urn:spo:anon#baffae550e5ae95a027f0522e1064cfa99a929a1cdc900869ff2747ca3ec267e::" providerId="AD" clId="Web-{0322FA47-5D9A-4A41-93CE-47429BCD300D}" dt="2022-04-25T20:10:07.892" v="1657"/>
        <pc:sldMkLst>
          <pc:docMk/>
          <pc:sldMk cId="2386181635" sldId="286"/>
        </pc:sldMkLst>
      </pc:sldChg>
      <pc:sldChg chg="addSp delSp modSp">
        <pc:chgData name="Guest User" userId="S::urn:spo:anon#baffae550e5ae95a027f0522e1064cfa99a929a1cdc900869ff2747ca3ec267e::" providerId="AD" clId="Web-{0322FA47-5D9A-4A41-93CE-47429BCD300D}" dt="2022-04-25T20:16:25.468" v="1948"/>
        <pc:sldMkLst>
          <pc:docMk/>
          <pc:sldMk cId="2695798644" sldId="287"/>
        </pc:sldMkLst>
        <pc:spChg chg="add del mod">
          <ac:chgData name="Guest User" userId="S::urn:spo:anon#baffae550e5ae95a027f0522e1064cfa99a929a1cdc900869ff2747ca3ec267e::" providerId="AD" clId="Web-{0322FA47-5D9A-4A41-93CE-47429BCD300D}" dt="2022-04-25T19:43:21.305" v="503"/>
          <ac:spMkLst>
            <pc:docMk/>
            <pc:sldMk cId="2695798644" sldId="287"/>
            <ac:spMk id="2" creationId="{B7732A9C-BF13-01E3-640B-507EE84658C4}"/>
          </ac:spMkLst>
        </pc:spChg>
        <pc:spChg chg="add">
          <ac:chgData name="Guest User" userId="S::urn:spo:anon#baffae550e5ae95a027f0522e1064cfa99a929a1cdc900869ff2747ca3ec267e::" providerId="AD" clId="Web-{0322FA47-5D9A-4A41-93CE-47429BCD300D}" dt="2022-04-25T19:42:40.569" v="500"/>
          <ac:spMkLst>
            <pc:docMk/>
            <pc:sldMk cId="2695798644" sldId="287"/>
            <ac:spMk id="3" creationId="{BA0CC744-4E41-A255-7FAD-2EBE4BC509F6}"/>
          </ac:spMkLst>
        </pc:spChg>
        <pc:spChg chg="mod">
          <ac:chgData name="Guest User" userId="S::urn:spo:anon#baffae550e5ae95a027f0522e1064cfa99a929a1cdc900869ff2747ca3ec267e::" providerId="AD" clId="Web-{0322FA47-5D9A-4A41-93CE-47429BCD300D}" dt="2022-04-25T19:43:19.851" v="502" actId="20577"/>
          <ac:spMkLst>
            <pc:docMk/>
            <pc:sldMk cId="2695798644" sldId="287"/>
            <ac:spMk id="14" creationId="{00000000-0000-0000-0000-000000000000}"/>
          </ac:spMkLst>
        </pc:spChg>
        <pc:picChg chg="add del mod">
          <ac:chgData name="Guest User" userId="S::urn:spo:anon#baffae550e5ae95a027f0522e1064cfa99a929a1cdc900869ff2747ca3ec267e::" providerId="AD" clId="Web-{0322FA47-5D9A-4A41-93CE-47429BCD300D}" dt="2022-04-25T20:16:25.468" v="1948"/>
          <ac:picMkLst>
            <pc:docMk/>
            <pc:sldMk cId="2695798644" sldId="287"/>
            <ac:picMk id="5" creationId="{1DD459E9-1777-704A-5576-7B2BC93FCCC8}"/>
          </ac:picMkLst>
        </pc:picChg>
      </pc:sldChg>
      <pc:sldChg chg="addSp delSp modSp new ord">
        <pc:chgData name="Guest User" userId="S::urn:spo:anon#baffae550e5ae95a027f0522e1064cfa99a929a1cdc900869ff2747ca3ec267e::" providerId="AD" clId="Web-{0322FA47-5D9A-4A41-93CE-47429BCD300D}" dt="2022-04-25T20:18:21.644" v="1953"/>
        <pc:sldMkLst>
          <pc:docMk/>
          <pc:sldMk cId="531033645" sldId="319"/>
        </pc:sldMkLst>
        <pc:spChg chg="mod">
          <ac:chgData name="Guest User" userId="S::urn:spo:anon#baffae550e5ae95a027f0522e1064cfa99a929a1cdc900869ff2747ca3ec267e::" providerId="AD" clId="Web-{0322FA47-5D9A-4A41-93CE-47429BCD300D}" dt="2022-04-25T19:35:32.351" v="23" actId="20577"/>
          <ac:spMkLst>
            <pc:docMk/>
            <pc:sldMk cId="531033645" sldId="319"/>
            <ac:spMk id="2" creationId="{DC550046-49FC-EA5B-F539-F889346B34D6}"/>
          </ac:spMkLst>
        </pc:spChg>
        <pc:spChg chg="del">
          <ac:chgData name="Guest User" userId="S::urn:spo:anon#baffae550e5ae95a027f0522e1064cfa99a929a1cdc900869ff2747ca3ec267e::" providerId="AD" clId="Web-{0322FA47-5D9A-4A41-93CE-47429BCD300D}" dt="2022-04-25T19:34:31.661" v="4"/>
          <ac:spMkLst>
            <pc:docMk/>
            <pc:sldMk cId="531033645" sldId="319"/>
            <ac:spMk id="3" creationId="{8FEF7ED0-314F-07B1-682C-366BAAC56419}"/>
          </ac:spMkLst>
        </pc:spChg>
        <pc:picChg chg="add mod ord">
          <ac:chgData name="Guest User" userId="S::urn:spo:anon#baffae550e5ae95a027f0522e1064cfa99a929a1cdc900869ff2747ca3ec267e::" providerId="AD" clId="Web-{0322FA47-5D9A-4A41-93CE-47429BCD300D}" dt="2022-04-25T19:34:34.192" v="5" actId="1076"/>
          <ac:picMkLst>
            <pc:docMk/>
            <pc:sldMk cId="531033645" sldId="319"/>
            <ac:picMk id="4" creationId="{7225001B-F3A7-EFE1-23F3-05A4B5F28C1E}"/>
          </ac:picMkLst>
        </pc:picChg>
        <pc:picChg chg="add mod">
          <ac:chgData name="Guest User" userId="S::urn:spo:anon#baffae550e5ae95a027f0522e1064cfa99a929a1cdc900869ff2747ca3ec267e::" providerId="AD" clId="Web-{0322FA47-5D9A-4A41-93CE-47429BCD300D}" dt="2022-04-25T19:34:57.162" v="7" actId="1076"/>
          <ac:picMkLst>
            <pc:docMk/>
            <pc:sldMk cId="531033645" sldId="319"/>
            <ac:picMk id="5" creationId="{7AF62E5F-971B-E4DF-FE80-91729CA58245}"/>
          </ac:picMkLst>
        </pc:picChg>
        <pc:picChg chg="add mod">
          <ac:chgData name="Guest User" userId="S::urn:spo:anon#baffae550e5ae95a027f0522e1064cfa99a929a1cdc900869ff2747ca3ec267e::" providerId="AD" clId="Web-{0322FA47-5D9A-4A41-93CE-47429BCD300D}" dt="2022-04-25T19:35:19.225" v="9" actId="1076"/>
          <ac:picMkLst>
            <pc:docMk/>
            <pc:sldMk cId="531033645" sldId="319"/>
            <ac:picMk id="6" creationId="{6C464BB7-6DC7-B97B-2124-5B679E6F6A7A}"/>
          </ac:picMkLst>
        </pc:picChg>
      </pc:sldChg>
      <pc:sldChg chg="addSp delSp modSp new ord">
        <pc:chgData name="Guest User" userId="S::urn:spo:anon#baffae550e5ae95a027f0522e1064cfa99a929a1cdc900869ff2747ca3ec267e::" providerId="AD" clId="Web-{0322FA47-5D9A-4A41-93CE-47429BCD300D}" dt="2022-04-25T20:18:23.238" v="1954"/>
        <pc:sldMkLst>
          <pc:docMk/>
          <pc:sldMk cId="756322888" sldId="320"/>
        </pc:sldMkLst>
        <pc:spChg chg="mod">
          <ac:chgData name="Guest User" userId="S::urn:spo:anon#baffae550e5ae95a027f0522e1064cfa99a929a1cdc900869ff2747ca3ec267e::" providerId="AD" clId="Web-{0322FA47-5D9A-4A41-93CE-47429BCD300D}" dt="2022-04-25T19:35:58.070" v="45" actId="20577"/>
          <ac:spMkLst>
            <pc:docMk/>
            <pc:sldMk cId="756322888" sldId="320"/>
            <ac:spMk id="2" creationId="{219AEE1E-904F-1B39-4C9B-2241EA726CF4}"/>
          </ac:spMkLst>
        </pc:spChg>
        <pc:spChg chg="del">
          <ac:chgData name="Guest User" userId="S::urn:spo:anon#baffae550e5ae95a027f0522e1064cfa99a929a1cdc900869ff2747ca3ec267e::" providerId="AD" clId="Web-{0322FA47-5D9A-4A41-93CE-47429BCD300D}" dt="2022-04-25T19:35:59.586" v="46"/>
          <ac:spMkLst>
            <pc:docMk/>
            <pc:sldMk cId="756322888" sldId="320"/>
            <ac:spMk id="3" creationId="{A949F037-8DC3-3289-3D5D-52C8CAB6FF01}"/>
          </ac:spMkLst>
        </pc:spChg>
        <pc:picChg chg="add mod ord">
          <ac:chgData name="Guest User" userId="S::urn:spo:anon#baffae550e5ae95a027f0522e1064cfa99a929a1cdc900869ff2747ca3ec267e::" providerId="AD" clId="Web-{0322FA47-5D9A-4A41-93CE-47429BCD300D}" dt="2022-04-25T19:36:11.883" v="48" actId="1076"/>
          <ac:picMkLst>
            <pc:docMk/>
            <pc:sldMk cId="756322888" sldId="320"/>
            <ac:picMk id="4" creationId="{A89CA5A4-E36C-57B9-F9F4-160D20626416}"/>
          </ac:picMkLst>
        </pc:picChg>
        <pc:picChg chg="add mod ord">
          <ac:chgData name="Guest User" userId="S::urn:spo:anon#baffae550e5ae95a027f0522e1064cfa99a929a1cdc900869ff2747ca3ec267e::" providerId="AD" clId="Web-{0322FA47-5D9A-4A41-93CE-47429BCD300D}" dt="2022-04-25T19:36:51.088" v="52" actId="1076"/>
          <ac:picMkLst>
            <pc:docMk/>
            <pc:sldMk cId="756322888" sldId="320"/>
            <ac:picMk id="5" creationId="{C01F993E-4970-54B6-A3BF-8B178DA9C02A}"/>
          </ac:picMkLst>
        </pc:picChg>
      </pc:sldChg>
      <pc:sldChg chg="addSp delSp modSp new">
        <pc:chgData name="Guest User" userId="S::urn:spo:anon#baffae550e5ae95a027f0522e1064cfa99a929a1cdc900869ff2747ca3ec267e::" providerId="AD" clId="Web-{0322FA47-5D9A-4A41-93CE-47429BCD300D}" dt="2022-04-25T20:13:19.977" v="1937"/>
        <pc:sldMkLst>
          <pc:docMk/>
          <pc:sldMk cId="2376198698" sldId="321"/>
        </pc:sldMkLst>
        <pc:spChg chg="mod">
          <ac:chgData name="Guest User" userId="S::urn:spo:anon#baffae550e5ae95a027f0522e1064cfa99a929a1cdc900869ff2747ca3ec267e::" providerId="AD" clId="Web-{0322FA47-5D9A-4A41-93CE-47429BCD300D}" dt="2022-04-25T19:43:41.868" v="506" actId="20577"/>
          <ac:spMkLst>
            <pc:docMk/>
            <pc:sldMk cId="2376198698" sldId="321"/>
            <ac:spMk id="2" creationId="{1672CF04-2B9E-3CAD-FAEF-3886A3AFDAF9}"/>
          </ac:spMkLst>
        </pc:spChg>
        <pc:spChg chg="mod">
          <ac:chgData name="Guest User" userId="S::urn:spo:anon#baffae550e5ae95a027f0522e1064cfa99a929a1cdc900869ff2747ca3ec267e::" providerId="AD" clId="Web-{0322FA47-5D9A-4A41-93CE-47429BCD300D}" dt="2022-04-25T20:13:06.227" v="1935" actId="20577"/>
          <ac:spMkLst>
            <pc:docMk/>
            <pc:sldMk cId="2376198698" sldId="321"/>
            <ac:spMk id="3" creationId="{F86F133E-88A3-CEB9-E902-A9D90D244CFE}"/>
          </ac:spMkLst>
        </pc:spChg>
        <pc:spChg chg="add mod">
          <ac:chgData name="Guest User" userId="S::urn:spo:anon#baffae550e5ae95a027f0522e1064cfa99a929a1cdc900869ff2747ca3ec267e::" providerId="AD" clId="Web-{0322FA47-5D9A-4A41-93CE-47429BCD300D}" dt="2022-04-25T19:43:55.509" v="509" actId="1076"/>
          <ac:spMkLst>
            <pc:docMk/>
            <pc:sldMk cId="2376198698" sldId="321"/>
            <ac:spMk id="5" creationId="{7B72A1B1-56FD-E869-8A3F-D77979575AAC}"/>
          </ac:spMkLst>
        </pc:spChg>
        <pc:spChg chg="add del mod">
          <ac:chgData name="Guest User" userId="S::urn:spo:anon#baffae550e5ae95a027f0522e1064cfa99a929a1cdc900869ff2747ca3ec267e::" providerId="AD" clId="Web-{0322FA47-5D9A-4A41-93CE-47429BCD300D}" dt="2022-04-25T20:13:19.977" v="1937"/>
          <ac:spMkLst>
            <pc:docMk/>
            <pc:sldMk cId="2376198698" sldId="321"/>
            <ac:spMk id="6" creationId="{B77C69CA-7B74-CBDF-C65C-AE89CF549C5B}"/>
          </ac:spMkLst>
        </pc:spChg>
      </pc:sldChg>
    </pc:docChg>
  </pc:docChgLst>
  <pc:docChgLst>
    <pc:chgData name="Guest User" userId="S::urn:spo:anon#baffae550e5ae95a027f0522e1064cfa99a929a1cdc900869ff2747ca3ec267e::" providerId="AD" clId="Web-{65771587-BCB9-5BAD-3A37-AEA2D0F96A83}"/>
    <pc:docChg chg="modSld">
      <pc:chgData name="Guest User" userId="S::urn:spo:anon#baffae550e5ae95a027f0522e1064cfa99a929a1cdc900869ff2747ca3ec267e::" providerId="AD" clId="Web-{65771587-BCB9-5BAD-3A37-AEA2D0F96A83}" dt="2022-04-25T18:44:07.254" v="916" actId="20577"/>
      <pc:docMkLst>
        <pc:docMk/>
      </pc:docMkLst>
      <pc:sldChg chg="modSp">
        <pc:chgData name="Guest User" userId="S::urn:spo:anon#baffae550e5ae95a027f0522e1064cfa99a929a1cdc900869ff2747ca3ec267e::" providerId="AD" clId="Web-{65771587-BCB9-5BAD-3A37-AEA2D0F96A83}" dt="2022-04-25T18:40:44.725" v="576" actId="20577"/>
        <pc:sldMkLst>
          <pc:docMk/>
          <pc:sldMk cId="3103976702" sldId="282"/>
        </pc:sldMkLst>
        <pc:spChg chg="mod">
          <ac:chgData name="Guest User" userId="S::urn:spo:anon#baffae550e5ae95a027f0522e1064cfa99a929a1cdc900869ff2747ca3ec267e::" providerId="AD" clId="Web-{65771587-BCB9-5BAD-3A37-AEA2D0F96A83}" dt="2022-04-25T18:40:44.725" v="576" actId="20577"/>
          <ac:spMkLst>
            <pc:docMk/>
            <pc:sldMk cId="3103976702" sldId="282"/>
            <ac:spMk id="14" creationId="{00000000-0000-0000-0000-000000000000}"/>
          </ac:spMkLst>
        </pc:spChg>
      </pc:sldChg>
      <pc:sldChg chg="modSp">
        <pc:chgData name="Guest User" userId="S::urn:spo:anon#baffae550e5ae95a027f0522e1064cfa99a929a1cdc900869ff2747ca3ec267e::" providerId="AD" clId="Web-{65771587-BCB9-5BAD-3A37-AEA2D0F96A83}" dt="2022-04-25T18:33:08.976" v="350" actId="20577"/>
        <pc:sldMkLst>
          <pc:docMk/>
          <pc:sldMk cId="1647333354" sldId="283"/>
        </pc:sldMkLst>
        <pc:spChg chg="mod">
          <ac:chgData name="Guest User" userId="S::urn:spo:anon#baffae550e5ae95a027f0522e1064cfa99a929a1cdc900869ff2747ca3ec267e::" providerId="AD" clId="Web-{65771587-BCB9-5BAD-3A37-AEA2D0F96A83}" dt="2022-04-25T18:24:19.551" v="98" actId="1076"/>
          <ac:spMkLst>
            <pc:docMk/>
            <pc:sldMk cId="1647333354" sldId="283"/>
            <ac:spMk id="2" creationId="{00000000-0000-0000-0000-000000000000}"/>
          </ac:spMkLst>
        </pc:spChg>
        <pc:spChg chg="mod">
          <ac:chgData name="Guest User" userId="S::urn:spo:anon#baffae550e5ae95a027f0522e1064cfa99a929a1cdc900869ff2747ca3ec267e::" providerId="AD" clId="Web-{65771587-BCB9-5BAD-3A37-AEA2D0F96A83}" dt="2022-04-25T18:33:08.976" v="350" actId="20577"/>
          <ac:spMkLst>
            <pc:docMk/>
            <pc:sldMk cId="1647333354" sldId="283"/>
            <ac:spMk id="4" creationId="{00000000-0000-0000-0000-000000000000}"/>
          </ac:spMkLst>
        </pc:spChg>
      </pc:sldChg>
      <pc:sldChg chg="addSp delSp modSp">
        <pc:chgData name="Guest User" userId="S::urn:spo:anon#baffae550e5ae95a027f0522e1064cfa99a929a1cdc900869ff2747ca3ec267e::" providerId="AD" clId="Web-{65771587-BCB9-5BAD-3A37-AEA2D0F96A83}" dt="2022-04-25T18:44:07.254" v="916" actId="20577"/>
        <pc:sldMkLst>
          <pc:docMk/>
          <pc:sldMk cId="1694444129" sldId="284"/>
        </pc:sldMkLst>
        <pc:spChg chg="add del">
          <ac:chgData name="Guest User" userId="S::urn:spo:anon#baffae550e5ae95a027f0522e1064cfa99a929a1cdc900869ff2747ca3ec267e::" providerId="AD" clId="Web-{65771587-BCB9-5BAD-3A37-AEA2D0F96A83}" dt="2022-04-25T18:25:18.180" v="103"/>
          <ac:spMkLst>
            <pc:docMk/>
            <pc:sldMk cId="1694444129" sldId="284"/>
            <ac:spMk id="2" creationId="{2CE9240B-E01E-FABC-D379-1A0BAD3D18BD}"/>
          </ac:spMkLst>
        </pc:spChg>
        <pc:spChg chg="add del">
          <ac:chgData name="Guest User" userId="S::urn:spo:anon#baffae550e5ae95a027f0522e1064cfa99a929a1cdc900869ff2747ca3ec267e::" providerId="AD" clId="Web-{65771587-BCB9-5BAD-3A37-AEA2D0F96A83}" dt="2022-04-25T18:25:16.195" v="102"/>
          <ac:spMkLst>
            <pc:docMk/>
            <pc:sldMk cId="1694444129" sldId="284"/>
            <ac:spMk id="3" creationId="{B0B7E118-F669-8893-8325-FB658AFFE71F}"/>
          </ac:spMkLst>
        </pc:spChg>
        <pc:spChg chg="mod">
          <ac:chgData name="Guest User" userId="S::urn:spo:anon#baffae550e5ae95a027f0522e1064cfa99a929a1cdc900869ff2747ca3ec267e::" providerId="AD" clId="Web-{65771587-BCB9-5BAD-3A37-AEA2D0F96A83}" dt="2022-04-25T18:44:07.254" v="916" actId="20577"/>
          <ac:spMkLst>
            <pc:docMk/>
            <pc:sldMk cId="1694444129" sldId="284"/>
            <ac:spMk id="14" creationId="{00000000-0000-0000-0000-000000000000}"/>
          </ac:spMkLst>
        </pc:spChg>
      </pc:sldChg>
    </pc:docChg>
  </pc:docChgLst>
  <pc:docChgLst>
    <pc:chgData name="Guest User" userId="S::urn:spo:anon#baffae550e5ae95a027f0522e1064cfa99a929a1cdc900869ff2747ca3ec267e::" providerId="AD" clId="Web-{CB8C6006-49F7-9F4F-2C83-9F0FA25285F8}"/>
    <pc:docChg chg="addSld delSld modSld sldOrd">
      <pc:chgData name="Guest User" userId="S::urn:spo:anon#baffae550e5ae95a027f0522e1064cfa99a929a1cdc900869ff2747ca3ec267e::" providerId="AD" clId="Web-{CB8C6006-49F7-9F4F-2C83-9F0FA25285F8}" dt="2022-04-25T03:33:30.473" v="589" actId="20577"/>
      <pc:docMkLst>
        <pc:docMk/>
      </pc:docMkLst>
      <pc:sldChg chg="addSp delSp modSp ord">
        <pc:chgData name="Guest User" userId="S::urn:spo:anon#baffae550e5ae95a027f0522e1064cfa99a929a1cdc900869ff2747ca3ec267e::" providerId="AD" clId="Web-{CB8C6006-49F7-9F4F-2C83-9F0FA25285F8}" dt="2022-04-25T02:57:03.639" v="166"/>
        <pc:sldMkLst>
          <pc:docMk/>
          <pc:sldMk cId="2004589537" sldId="289"/>
        </pc:sldMkLst>
        <pc:spChg chg="mod">
          <ac:chgData name="Guest User" userId="S::urn:spo:anon#baffae550e5ae95a027f0522e1064cfa99a929a1cdc900869ff2747ca3ec267e::" providerId="AD" clId="Web-{CB8C6006-49F7-9F4F-2C83-9F0FA25285F8}" dt="2022-04-25T02:40:01.818" v="4" actId="20577"/>
          <ac:spMkLst>
            <pc:docMk/>
            <pc:sldMk cId="2004589537" sldId="289"/>
            <ac:spMk id="2" creationId="{00000000-0000-0000-0000-000000000000}"/>
          </ac:spMkLst>
        </pc:spChg>
        <pc:spChg chg="add del">
          <ac:chgData name="Guest User" userId="S::urn:spo:anon#baffae550e5ae95a027f0522e1064cfa99a929a1cdc900869ff2747ca3ec267e::" providerId="AD" clId="Web-{CB8C6006-49F7-9F4F-2C83-9F0FA25285F8}" dt="2022-04-25T02:43:45.573" v="27"/>
          <ac:spMkLst>
            <pc:docMk/>
            <pc:sldMk cId="2004589537" sldId="289"/>
            <ac:spMk id="3" creationId="{00000000-0000-0000-0000-000000000000}"/>
          </ac:spMkLst>
        </pc:spChg>
        <pc:spChg chg="mod">
          <ac:chgData name="Guest User" userId="S::urn:spo:anon#baffae550e5ae95a027f0522e1064cfa99a929a1cdc900869ff2747ca3ec267e::" providerId="AD" clId="Web-{CB8C6006-49F7-9F4F-2C83-9F0FA25285F8}" dt="2022-04-25T02:46:00.858" v="56" actId="20577"/>
          <ac:spMkLst>
            <pc:docMk/>
            <pc:sldMk cId="2004589537" sldId="289"/>
            <ac:spMk id="4" creationId="{00000000-0000-0000-0000-000000000000}"/>
          </ac:spMkLst>
        </pc:spChg>
        <pc:picChg chg="add del mod ord modCrop">
          <ac:chgData name="Guest User" userId="S::urn:spo:anon#baffae550e5ae95a027f0522e1064cfa99a929a1cdc900869ff2747ca3ec267e::" providerId="AD" clId="Web-{CB8C6006-49F7-9F4F-2C83-9F0FA25285F8}" dt="2022-04-25T02:42:49.931" v="18"/>
          <ac:picMkLst>
            <pc:docMk/>
            <pc:sldMk cId="2004589537" sldId="289"/>
            <ac:picMk id="5" creationId="{A90B0D6D-839F-C073-AB7F-C4D6FDEE64E2}"/>
          </ac:picMkLst>
        </pc:picChg>
        <pc:picChg chg="add del mod ord modCrop">
          <ac:chgData name="Guest User" userId="S::urn:spo:anon#baffae550e5ae95a027f0522e1064cfa99a929a1cdc900869ff2747ca3ec267e::" providerId="AD" clId="Web-{CB8C6006-49F7-9F4F-2C83-9F0FA25285F8}" dt="2022-04-25T02:43:44.230" v="26"/>
          <ac:picMkLst>
            <pc:docMk/>
            <pc:sldMk cId="2004589537" sldId="289"/>
            <ac:picMk id="6" creationId="{6F1A875A-1D7F-07D6-7D6E-35414EEA8F42}"/>
          </ac:picMkLst>
        </pc:picChg>
        <pc:picChg chg="add del mod">
          <ac:chgData name="Guest User" userId="S::urn:spo:anon#baffae550e5ae95a027f0522e1064cfa99a929a1cdc900869ff2747ca3ec267e::" providerId="AD" clId="Web-{CB8C6006-49F7-9F4F-2C83-9F0FA25285F8}" dt="2022-04-25T02:43:39.714" v="23"/>
          <ac:picMkLst>
            <pc:docMk/>
            <pc:sldMk cId="2004589537" sldId="289"/>
            <ac:picMk id="7" creationId="{67572582-9DFE-30D0-843F-6014FD24C2AA}"/>
          </ac:picMkLst>
        </pc:picChg>
        <pc:picChg chg="add mod ord modCrop">
          <ac:chgData name="Guest User" userId="S::urn:spo:anon#baffae550e5ae95a027f0522e1064cfa99a929a1cdc900869ff2747ca3ec267e::" providerId="AD" clId="Web-{CB8C6006-49F7-9F4F-2C83-9F0FA25285F8}" dt="2022-04-25T02:45:07.075" v="31"/>
          <ac:picMkLst>
            <pc:docMk/>
            <pc:sldMk cId="2004589537" sldId="289"/>
            <ac:picMk id="8" creationId="{FFA46915-72CA-D1A3-C704-3A5AB3A392E4}"/>
          </ac:picMkLst>
        </pc:picChg>
      </pc:sldChg>
      <pc:sldChg chg="del">
        <pc:chgData name="Guest User" userId="S::urn:spo:anon#baffae550e5ae95a027f0522e1064cfa99a929a1cdc900869ff2747ca3ec267e::" providerId="AD" clId="Web-{CB8C6006-49F7-9F4F-2C83-9F0FA25285F8}" dt="2022-04-25T03:05:25.714" v="263"/>
        <pc:sldMkLst>
          <pc:docMk/>
          <pc:sldMk cId="3376065150" sldId="300"/>
        </pc:sldMkLst>
      </pc:sldChg>
      <pc:sldChg chg="ord">
        <pc:chgData name="Guest User" userId="S::urn:spo:anon#baffae550e5ae95a027f0522e1064cfa99a929a1cdc900869ff2747ca3ec267e::" providerId="AD" clId="Web-{CB8C6006-49F7-9F4F-2C83-9F0FA25285F8}" dt="2022-04-25T03:28:32.748" v="512"/>
        <pc:sldMkLst>
          <pc:docMk/>
          <pc:sldMk cId="3051375141" sldId="301"/>
        </pc:sldMkLst>
      </pc:sldChg>
      <pc:sldChg chg="addSp modSp add del replId">
        <pc:chgData name="Guest User" userId="S::urn:spo:anon#baffae550e5ae95a027f0522e1064cfa99a929a1cdc900869ff2747ca3ec267e::" providerId="AD" clId="Web-{CB8C6006-49F7-9F4F-2C83-9F0FA25285F8}" dt="2022-04-25T03:05:25.714" v="267"/>
        <pc:sldMkLst>
          <pc:docMk/>
          <pc:sldMk cId="1817993210" sldId="302"/>
        </pc:sldMkLst>
        <pc:spChg chg="mod">
          <ac:chgData name="Guest User" userId="S::urn:spo:anon#baffae550e5ae95a027f0522e1064cfa99a929a1cdc900869ff2747ca3ec267e::" providerId="AD" clId="Web-{CB8C6006-49F7-9F4F-2C83-9F0FA25285F8}" dt="2022-04-25T02:47:43.048" v="63" actId="14100"/>
          <ac:spMkLst>
            <pc:docMk/>
            <pc:sldMk cId="1817993210" sldId="302"/>
            <ac:spMk id="2" creationId="{00000000-0000-0000-0000-000000000000}"/>
          </ac:spMkLst>
        </pc:spChg>
        <pc:spChg chg="add">
          <ac:chgData name="Guest User" userId="S::urn:spo:anon#baffae550e5ae95a027f0522e1064cfa99a929a1cdc900869ff2747ca3ec267e::" providerId="AD" clId="Web-{CB8C6006-49F7-9F4F-2C83-9F0FA25285F8}" dt="2022-04-25T02:47:46.329" v="64"/>
          <ac:spMkLst>
            <pc:docMk/>
            <pc:sldMk cId="1817993210" sldId="302"/>
            <ac:spMk id="5" creationId="{2ABE0F88-8D22-4AAD-EE28-404694112A84}"/>
          </ac:spMkLst>
        </pc:spChg>
      </pc:sldChg>
      <pc:sldChg chg="modSp add del replId">
        <pc:chgData name="Guest User" userId="S::urn:spo:anon#baffae550e5ae95a027f0522e1064cfa99a929a1cdc900869ff2747ca3ec267e::" providerId="AD" clId="Web-{CB8C6006-49F7-9F4F-2C83-9F0FA25285F8}" dt="2022-04-25T03:05:25.714" v="264"/>
        <pc:sldMkLst>
          <pc:docMk/>
          <pc:sldMk cId="3866955008" sldId="303"/>
        </pc:sldMkLst>
        <pc:spChg chg="mod">
          <ac:chgData name="Guest User" userId="S::urn:spo:anon#baffae550e5ae95a027f0522e1064cfa99a929a1cdc900869ff2747ca3ec267e::" providerId="AD" clId="Web-{CB8C6006-49F7-9F4F-2C83-9F0FA25285F8}" dt="2022-04-25T02:40:21.100" v="14" actId="20577"/>
          <ac:spMkLst>
            <pc:docMk/>
            <pc:sldMk cId="3866955008" sldId="303"/>
            <ac:spMk id="2" creationId="{00000000-0000-0000-0000-000000000000}"/>
          </ac:spMkLst>
        </pc:spChg>
      </pc:sldChg>
      <pc:sldChg chg="addSp delSp modSp new ord">
        <pc:chgData name="Guest User" userId="S::urn:spo:anon#baffae550e5ae95a027f0522e1064cfa99a929a1cdc900869ff2747ca3ec267e::" providerId="AD" clId="Web-{CB8C6006-49F7-9F4F-2C83-9F0FA25285F8}" dt="2022-04-25T02:59:32.096" v="184"/>
        <pc:sldMkLst>
          <pc:docMk/>
          <pc:sldMk cId="1433144168" sldId="304"/>
        </pc:sldMkLst>
        <pc:spChg chg="del">
          <ac:chgData name="Guest User" userId="S::urn:spo:anon#baffae550e5ae95a027f0522e1064cfa99a929a1cdc900869ff2747ca3ec267e::" providerId="AD" clId="Web-{CB8C6006-49F7-9F4F-2C83-9F0FA25285F8}" dt="2022-04-25T02:48:23.736" v="69"/>
          <ac:spMkLst>
            <pc:docMk/>
            <pc:sldMk cId="1433144168" sldId="304"/>
            <ac:spMk id="2" creationId="{EE8FBB5F-829B-D54D-AC71-D14BE61362D3}"/>
          </ac:spMkLst>
        </pc:spChg>
        <pc:spChg chg="del mod">
          <ac:chgData name="Guest User" userId="S::urn:spo:anon#baffae550e5ae95a027f0522e1064cfa99a929a1cdc900869ff2747ca3ec267e::" providerId="AD" clId="Web-{CB8C6006-49F7-9F4F-2C83-9F0FA25285F8}" dt="2022-04-25T02:49:53.535" v="85"/>
          <ac:spMkLst>
            <pc:docMk/>
            <pc:sldMk cId="1433144168" sldId="304"/>
            <ac:spMk id="3" creationId="{DDA38CCF-B247-B0B8-4D51-040417B9A58C}"/>
          </ac:spMkLst>
        </pc:spChg>
        <pc:spChg chg="mod">
          <ac:chgData name="Guest User" userId="S::urn:spo:anon#baffae550e5ae95a027f0522e1064cfa99a929a1cdc900869ff2747ca3ec267e::" providerId="AD" clId="Web-{CB8C6006-49F7-9F4F-2C83-9F0FA25285F8}" dt="2022-04-25T02:53:58.197" v="141" actId="1076"/>
          <ac:spMkLst>
            <pc:docMk/>
            <pc:sldMk cId="1433144168" sldId="304"/>
            <ac:spMk id="4" creationId="{FD5C70D1-E21C-8B25-D600-068DC0CEC156}"/>
          </ac:spMkLst>
        </pc:spChg>
        <pc:spChg chg="add">
          <ac:chgData name="Guest User" userId="S::urn:spo:anon#baffae550e5ae95a027f0522e1064cfa99a929a1cdc900869ff2747ca3ec267e::" providerId="AD" clId="Web-{CB8C6006-49F7-9F4F-2C83-9F0FA25285F8}" dt="2022-04-25T02:48:19.189" v="68"/>
          <ac:spMkLst>
            <pc:docMk/>
            <pc:sldMk cId="1433144168" sldId="304"/>
            <ac:spMk id="6" creationId="{15A7DD19-5FA5-65E8-D884-1A30B28EDABD}"/>
          </ac:spMkLst>
        </pc:spChg>
        <pc:spChg chg="add del">
          <ac:chgData name="Guest User" userId="S::urn:spo:anon#baffae550e5ae95a027f0522e1064cfa99a929a1cdc900869ff2747ca3ec267e::" providerId="AD" clId="Web-{CB8C6006-49F7-9F4F-2C83-9F0FA25285F8}" dt="2022-04-25T02:51:26.788" v="117"/>
          <ac:spMkLst>
            <pc:docMk/>
            <pc:sldMk cId="1433144168" sldId="304"/>
            <ac:spMk id="8" creationId="{9D9912EA-0DF9-4EAE-4917-336A6877074B}"/>
          </ac:spMkLst>
        </pc:spChg>
        <pc:spChg chg="add mod">
          <ac:chgData name="Guest User" userId="S::urn:spo:anon#baffae550e5ae95a027f0522e1064cfa99a929a1cdc900869ff2747ca3ec267e::" providerId="AD" clId="Web-{CB8C6006-49F7-9F4F-2C83-9F0FA25285F8}" dt="2022-04-25T02:56:16.560" v="165" actId="20577"/>
          <ac:spMkLst>
            <pc:docMk/>
            <pc:sldMk cId="1433144168" sldId="304"/>
            <ac:spMk id="11" creationId="{CF2F8620-0278-5F98-C09A-FB9BBA05409A}"/>
          </ac:spMkLst>
        </pc:spChg>
        <pc:picChg chg="add mod ord">
          <ac:chgData name="Guest User" userId="S::urn:spo:anon#baffae550e5ae95a027f0522e1064cfa99a929a1cdc900869ff2747ca3ec267e::" providerId="AD" clId="Web-{CB8C6006-49F7-9F4F-2C83-9F0FA25285F8}" dt="2022-04-25T02:53:58.197" v="142" actId="1076"/>
          <ac:picMkLst>
            <pc:docMk/>
            <pc:sldMk cId="1433144168" sldId="304"/>
            <ac:picMk id="7" creationId="{84610D22-6C61-51E9-452A-0DADD8E53153}"/>
          </ac:picMkLst>
        </pc:picChg>
        <pc:picChg chg="add mod">
          <ac:chgData name="Guest User" userId="S::urn:spo:anon#baffae550e5ae95a027f0522e1064cfa99a929a1cdc900869ff2747ca3ec267e::" providerId="AD" clId="Web-{CB8C6006-49F7-9F4F-2C83-9F0FA25285F8}" dt="2022-04-25T02:53:36.681" v="137" actId="14100"/>
          <ac:picMkLst>
            <pc:docMk/>
            <pc:sldMk cId="1433144168" sldId="304"/>
            <ac:picMk id="9" creationId="{BA5BFDD0-BBDA-EFD8-83E0-F537D855F4F8}"/>
          </ac:picMkLst>
        </pc:picChg>
      </pc:sldChg>
      <pc:sldChg chg="add del replId">
        <pc:chgData name="Guest User" userId="S::urn:spo:anon#baffae550e5ae95a027f0522e1064cfa99a929a1cdc900869ff2747ca3ec267e::" providerId="AD" clId="Web-{CB8C6006-49F7-9F4F-2C83-9F0FA25285F8}" dt="2022-04-25T03:05:25.714" v="265"/>
        <pc:sldMkLst>
          <pc:docMk/>
          <pc:sldMk cId="294882210" sldId="305"/>
        </pc:sldMkLst>
      </pc:sldChg>
      <pc:sldChg chg="add del replId">
        <pc:chgData name="Guest User" userId="S::urn:spo:anon#baffae550e5ae95a027f0522e1064cfa99a929a1cdc900869ff2747ca3ec267e::" providerId="AD" clId="Web-{CB8C6006-49F7-9F4F-2C83-9F0FA25285F8}" dt="2022-04-25T03:05:25.714" v="266"/>
        <pc:sldMkLst>
          <pc:docMk/>
          <pc:sldMk cId="3931861973" sldId="306"/>
        </pc:sldMkLst>
      </pc:sldChg>
      <pc:sldChg chg="addSp delSp modSp add del replId">
        <pc:chgData name="Guest User" userId="S::urn:spo:anon#baffae550e5ae95a027f0522e1064cfa99a929a1cdc900869ff2747ca3ec267e::" providerId="AD" clId="Web-{CB8C6006-49F7-9F4F-2C83-9F0FA25285F8}" dt="2022-04-25T02:59:40.721" v="188"/>
        <pc:sldMkLst>
          <pc:docMk/>
          <pc:sldMk cId="2964847367" sldId="307"/>
        </pc:sldMkLst>
        <pc:spChg chg="mod">
          <ac:chgData name="Guest User" userId="S::urn:spo:anon#baffae550e5ae95a027f0522e1064cfa99a929a1cdc900869ff2747ca3ec267e::" providerId="AD" clId="Web-{CB8C6006-49F7-9F4F-2C83-9F0FA25285F8}" dt="2022-04-25T02:58:23.876" v="174" actId="1076"/>
          <ac:spMkLst>
            <pc:docMk/>
            <pc:sldMk cId="2964847367" sldId="307"/>
            <ac:spMk id="11" creationId="{CF2F8620-0278-5F98-C09A-FB9BBA05409A}"/>
          </ac:spMkLst>
        </pc:spChg>
        <pc:picChg chg="add mod">
          <ac:chgData name="Guest User" userId="S::urn:spo:anon#baffae550e5ae95a027f0522e1064cfa99a929a1cdc900869ff2747ca3ec267e::" providerId="AD" clId="Web-{CB8C6006-49F7-9F4F-2C83-9F0FA25285F8}" dt="2022-04-25T02:58:18.766" v="173" actId="1076"/>
          <ac:picMkLst>
            <pc:docMk/>
            <pc:sldMk cId="2964847367" sldId="307"/>
            <ac:picMk id="2" creationId="{DBA8101C-3AC4-6527-BA73-2C5D635097CF}"/>
          </ac:picMkLst>
        </pc:picChg>
        <pc:picChg chg="del">
          <ac:chgData name="Guest User" userId="S::urn:spo:anon#baffae550e5ae95a027f0522e1064cfa99a929a1cdc900869ff2747ca3ec267e::" providerId="AD" clId="Web-{CB8C6006-49F7-9F4F-2C83-9F0FA25285F8}" dt="2022-04-25T02:58:16.516" v="172"/>
          <ac:picMkLst>
            <pc:docMk/>
            <pc:sldMk cId="2964847367" sldId="307"/>
            <ac:picMk id="9" creationId="{BA5BFDD0-BBDA-EFD8-83E0-F537D855F4F8}"/>
          </ac:picMkLst>
        </pc:picChg>
      </pc:sldChg>
      <pc:sldChg chg="addSp delSp modSp add replId">
        <pc:chgData name="Guest User" userId="S::urn:spo:anon#baffae550e5ae95a027f0522e1064cfa99a929a1cdc900869ff2747ca3ec267e::" providerId="AD" clId="Web-{CB8C6006-49F7-9F4F-2C83-9F0FA25285F8}" dt="2022-04-25T03:31:55.471" v="541" actId="20577"/>
        <pc:sldMkLst>
          <pc:docMk/>
          <pc:sldMk cId="1294207176" sldId="308"/>
        </pc:sldMkLst>
        <pc:spChg chg="mod">
          <ac:chgData name="Guest User" userId="S::urn:spo:anon#baffae550e5ae95a027f0522e1064cfa99a929a1cdc900869ff2747ca3ec267e::" providerId="AD" clId="Web-{CB8C6006-49F7-9F4F-2C83-9F0FA25285F8}" dt="2022-04-25T02:59:36.299" v="187" actId="20577"/>
          <ac:spMkLst>
            <pc:docMk/>
            <pc:sldMk cId="1294207176" sldId="308"/>
            <ac:spMk id="2" creationId="{00000000-0000-0000-0000-000000000000}"/>
          </ac:spMkLst>
        </pc:spChg>
        <pc:spChg chg="mod">
          <ac:chgData name="Guest User" userId="S::urn:spo:anon#baffae550e5ae95a027f0522e1064cfa99a929a1cdc900869ff2747ca3ec267e::" providerId="AD" clId="Web-{CB8C6006-49F7-9F4F-2C83-9F0FA25285F8}" dt="2022-04-25T03:31:55.471" v="541" actId="20577"/>
          <ac:spMkLst>
            <pc:docMk/>
            <pc:sldMk cId="1294207176" sldId="308"/>
            <ac:spMk id="4" creationId="{00000000-0000-0000-0000-000000000000}"/>
          </ac:spMkLst>
        </pc:spChg>
        <pc:spChg chg="add del mod">
          <ac:chgData name="Guest User" userId="S::urn:spo:anon#baffae550e5ae95a027f0522e1064cfa99a929a1cdc900869ff2747ca3ec267e::" providerId="AD" clId="Web-{CB8C6006-49F7-9F4F-2C83-9F0FA25285F8}" dt="2022-04-25T02:59:06.767" v="180"/>
          <ac:spMkLst>
            <pc:docMk/>
            <pc:sldMk cId="1294207176" sldId="308"/>
            <ac:spMk id="6" creationId="{E01C96A6-82F6-ED06-962D-6769C496AFC6}"/>
          </ac:spMkLst>
        </pc:spChg>
        <pc:picChg chg="add mod">
          <ac:chgData name="Guest User" userId="S::urn:spo:anon#baffae550e5ae95a027f0522e1064cfa99a929a1cdc900869ff2747ca3ec267e::" providerId="AD" clId="Web-{CB8C6006-49F7-9F4F-2C83-9F0FA25285F8}" dt="2022-04-25T02:59:16.799" v="183" actId="1076"/>
          <ac:picMkLst>
            <pc:docMk/>
            <pc:sldMk cId="1294207176" sldId="308"/>
            <ac:picMk id="3" creationId="{54A18C9B-ECA3-11EC-2B32-A3DF7DADF9AB}"/>
          </ac:picMkLst>
        </pc:picChg>
        <pc:picChg chg="del">
          <ac:chgData name="Guest User" userId="S::urn:spo:anon#baffae550e5ae95a027f0522e1064cfa99a929a1cdc900869ff2747ca3ec267e::" providerId="AD" clId="Web-{CB8C6006-49F7-9F4F-2C83-9F0FA25285F8}" dt="2022-04-25T02:59:04.502" v="179"/>
          <ac:picMkLst>
            <pc:docMk/>
            <pc:sldMk cId="1294207176" sldId="308"/>
            <ac:picMk id="8" creationId="{FFA46915-72CA-D1A3-C704-3A5AB3A392E4}"/>
          </ac:picMkLst>
        </pc:picChg>
      </pc:sldChg>
      <pc:sldChg chg="addSp delSp modSp add del replId">
        <pc:chgData name="Guest User" userId="S::urn:spo:anon#baffae550e5ae95a027f0522e1064cfa99a929a1cdc900869ff2747ca3ec267e::" providerId="AD" clId="Web-{CB8C6006-49F7-9F4F-2C83-9F0FA25285F8}" dt="2022-04-25T03:03:01.273" v="241"/>
        <pc:sldMkLst>
          <pc:docMk/>
          <pc:sldMk cId="2284212142" sldId="309"/>
        </pc:sldMkLst>
        <pc:spChg chg="mod">
          <ac:chgData name="Guest User" userId="S::urn:spo:anon#baffae550e5ae95a027f0522e1064cfa99a929a1cdc900869ff2747ca3ec267e::" providerId="AD" clId="Web-{CB8C6006-49F7-9F4F-2C83-9F0FA25285F8}" dt="2022-04-25T03:00:15.472" v="210" actId="14100"/>
          <ac:spMkLst>
            <pc:docMk/>
            <pc:sldMk cId="2284212142" sldId="309"/>
            <ac:spMk id="2" creationId="{00000000-0000-0000-0000-000000000000}"/>
          </ac:spMkLst>
        </pc:spChg>
        <pc:spChg chg="mod">
          <ac:chgData name="Guest User" userId="S::urn:spo:anon#baffae550e5ae95a027f0522e1064cfa99a929a1cdc900869ff2747ca3ec267e::" providerId="AD" clId="Web-{CB8C6006-49F7-9F4F-2C83-9F0FA25285F8}" dt="2022-04-25T03:00:18.003" v="211" actId="14100"/>
          <ac:spMkLst>
            <pc:docMk/>
            <pc:sldMk cId="2284212142" sldId="309"/>
            <ac:spMk id="4" creationId="{00000000-0000-0000-0000-000000000000}"/>
          </ac:spMkLst>
        </pc:spChg>
        <pc:picChg chg="add del mod">
          <ac:chgData name="Guest User" userId="S::urn:spo:anon#baffae550e5ae95a027f0522e1064cfa99a929a1cdc900869ff2747ca3ec267e::" providerId="AD" clId="Web-{CB8C6006-49F7-9F4F-2C83-9F0FA25285F8}" dt="2022-04-25T03:02:00.256" v="224"/>
          <ac:picMkLst>
            <pc:docMk/>
            <pc:sldMk cId="2284212142" sldId="309"/>
            <ac:picMk id="5" creationId="{E0E69AF1-4617-8031-615C-7463186CA5C4}"/>
          </ac:picMkLst>
        </pc:picChg>
      </pc:sldChg>
      <pc:sldChg chg="addSp delSp modSp add del ord replId">
        <pc:chgData name="Guest User" userId="S::urn:spo:anon#baffae550e5ae95a027f0522e1064cfa99a929a1cdc900869ff2747ca3ec267e::" providerId="AD" clId="Web-{CB8C6006-49F7-9F4F-2C83-9F0FA25285F8}" dt="2022-04-25T03:03:39.399" v="254"/>
        <pc:sldMkLst>
          <pc:docMk/>
          <pc:sldMk cId="656609578" sldId="310"/>
        </pc:sldMkLst>
        <pc:spChg chg="add mod">
          <ac:chgData name="Guest User" userId="S::urn:spo:anon#baffae550e5ae95a027f0522e1064cfa99a929a1cdc900869ff2747ca3ec267e::" providerId="AD" clId="Web-{CB8C6006-49F7-9F4F-2C83-9F0FA25285F8}" dt="2022-04-25T03:01:56.224" v="221"/>
          <ac:spMkLst>
            <pc:docMk/>
            <pc:sldMk cId="656609578" sldId="310"/>
            <ac:spMk id="3" creationId="{DB260911-BA73-9D65-FB49-03EE75A9294A}"/>
          </ac:spMkLst>
        </pc:spChg>
        <pc:spChg chg="del">
          <ac:chgData name="Guest User" userId="S::urn:spo:anon#baffae550e5ae95a027f0522e1064cfa99a929a1cdc900869ff2747ca3ec267e::" providerId="AD" clId="Web-{CB8C6006-49F7-9F4F-2C83-9F0FA25285F8}" dt="2022-04-25T03:01:56.224" v="221"/>
          <ac:spMkLst>
            <pc:docMk/>
            <pc:sldMk cId="656609578" sldId="310"/>
            <ac:spMk id="4" creationId="{FD5C70D1-E21C-8B25-D600-068DC0CEC156}"/>
          </ac:spMkLst>
        </pc:spChg>
        <pc:spChg chg="add del mod">
          <ac:chgData name="Guest User" userId="S::urn:spo:anon#baffae550e5ae95a027f0522e1064cfa99a929a1cdc900869ff2747ca3ec267e::" providerId="AD" clId="Web-{CB8C6006-49F7-9F4F-2C83-9F0FA25285F8}" dt="2022-04-25T03:01:58.365" v="223"/>
          <ac:spMkLst>
            <pc:docMk/>
            <pc:sldMk cId="656609578" sldId="310"/>
            <ac:spMk id="8" creationId="{7D6B898C-7D1E-ED04-220D-6034C08BB21E}"/>
          </ac:spMkLst>
        </pc:spChg>
        <pc:spChg chg="del">
          <ac:chgData name="Guest User" userId="S::urn:spo:anon#baffae550e5ae95a027f0522e1064cfa99a929a1cdc900869ff2747ca3ec267e::" providerId="AD" clId="Web-{CB8C6006-49F7-9F4F-2C83-9F0FA25285F8}" dt="2022-04-25T03:02:10.834" v="229"/>
          <ac:spMkLst>
            <pc:docMk/>
            <pc:sldMk cId="656609578" sldId="310"/>
            <ac:spMk id="11" creationId="{CF2F8620-0278-5F98-C09A-FB9BBA05409A}"/>
          </ac:spMkLst>
        </pc:spChg>
        <pc:picChg chg="del">
          <ac:chgData name="Guest User" userId="S::urn:spo:anon#baffae550e5ae95a027f0522e1064cfa99a929a1cdc900869ff2747ca3ec267e::" providerId="AD" clId="Web-{CB8C6006-49F7-9F4F-2C83-9F0FA25285F8}" dt="2022-04-25T03:01:56.224" v="222"/>
          <ac:picMkLst>
            <pc:docMk/>
            <pc:sldMk cId="656609578" sldId="310"/>
            <ac:picMk id="7" creationId="{84610D22-6C61-51E9-452A-0DADD8E53153}"/>
          </ac:picMkLst>
        </pc:picChg>
        <pc:picChg chg="del">
          <ac:chgData name="Guest User" userId="S::urn:spo:anon#baffae550e5ae95a027f0522e1064cfa99a929a1cdc900869ff2747ca3ec267e::" providerId="AD" clId="Web-{CB8C6006-49F7-9F4F-2C83-9F0FA25285F8}" dt="2022-04-25T03:01:56.146" v="220"/>
          <ac:picMkLst>
            <pc:docMk/>
            <pc:sldMk cId="656609578" sldId="310"/>
            <ac:picMk id="9" creationId="{BA5BFDD0-BBDA-EFD8-83E0-F537D855F4F8}"/>
          </ac:picMkLst>
        </pc:picChg>
        <pc:picChg chg="add mod">
          <ac:chgData name="Guest User" userId="S::urn:spo:anon#baffae550e5ae95a027f0522e1064cfa99a929a1cdc900869ff2747ca3ec267e::" providerId="AD" clId="Web-{CB8C6006-49F7-9F4F-2C83-9F0FA25285F8}" dt="2022-04-25T03:02:14.944" v="231" actId="1076"/>
          <ac:picMkLst>
            <pc:docMk/>
            <pc:sldMk cId="656609578" sldId="310"/>
            <ac:picMk id="10" creationId="{5DC73791-723E-6E70-4BB6-1C7FC4389615}"/>
          </ac:picMkLst>
        </pc:picChg>
      </pc:sldChg>
      <pc:sldChg chg="addSp delSp modSp new">
        <pc:chgData name="Guest User" userId="S::urn:spo:anon#baffae550e5ae95a027f0522e1064cfa99a929a1cdc900869ff2747ca3ec267e::" providerId="AD" clId="Web-{CB8C6006-49F7-9F4F-2C83-9F0FA25285F8}" dt="2022-04-25T03:33:30.473" v="589" actId="20577"/>
        <pc:sldMkLst>
          <pc:docMk/>
          <pc:sldMk cId="576987308" sldId="311"/>
        </pc:sldMkLst>
        <pc:spChg chg="mod">
          <ac:chgData name="Guest User" userId="S::urn:spo:anon#baffae550e5ae95a027f0522e1064cfa99a929a1cdc900869ff2747ca3ec267e::" providerId="AD" clId="Web-{CB8C6006-49F7-9F4F-2C83-9F0FA25285F8}" dt="2022-04-25T03:03:22.445" v="250" actId="20577"/>
          <ac:spMkLst>
            <pc:docMk/>
            <pc:sldMk cId="576987308" sldId="311"/>
            <ac:spMk id="2" creationId="{A2C1F7E8-DC42-E3CB-9776-6C3C25E3DE31}"/>
          </ac:spMkLst>
        </pc:spChg>
        <pc:spChg chg="del">
          <ac:chgData name="Guest User" userId="S::urn:spo:anon#baffae550e5ae95a027f0522e1064cfa99a929a1cdc900869ff2747ca3ec267e::" providerId="AD" clId="Web-{CB8C6006-49F7-9F4F-2C83-9F0FA25285F8}" dt="2022-04-25T03:03:10.742" v="243"/>
          <ac:spMkLst>
            <pc:docMk/>
            <pc:sldMk cId="576987308" sldId="311"/>
            <ac:spMk id="3" creationId="{3F5D79B5-EB4F-AC4E-C684-8E3C27282BC9}"/>
          </ac:spMkLst>
        </pc:spChg>
        <pc:spChg chg="mod">
          <ac:chgData name="Guest User" userId="S::urn:spo:anon#baffae550e5ae95a027f0522e1064cfa99a929a1cdc900869ff2747ca3ec267e::" providerId="AD" clId="Web-{CB8C6006-49F7-9F4F-2C83-9F0FA25285F8}" dt="2022-04-25T03:33:30.473" v="589" actId="20577"/>
          <ac:spMkLst>
            <pc:docMk/>
            <pc:sldMk cId="576987308" sldId="311"/>
            <ac:spMk id="4" creationId="{F1200B72-9F5D-12B6-390C-DC37527BA7FD}"/>
          </ac:spMkLst>
        </pc:spChg>
        <pc:picChg chg="add mod ord">
          <ac:chgData name="Guest User" userId="S::urn:spo:anon#baffae550e5ae95a027f0522e1064cfa99a929a1cdc900869ff2747ca3ec267e::" providerId="AD" clId="Web-{CB8C6006-49F7-9F4F-2C83-9F0FA25285F8}" dt="2022-04-25T03:03:15.726" v="245" actId="14100"/>
          <ac:picMkLst>
            <pc:docMk/>
            <pc:sldMk cId="576987308" sldId="311"/>
            <ac:picMk id="5" creationId="{FFED6155-5F45-0D69-F5B2-E6BD82D024C1}"/>
          </ac:picMkLst>
        </pc:picChg>
      </pc:sldChg>
      <pc:sldChg chg="addSp delSp modSp add del ord replId">
        <pc:chgData name="Guest User" userId="S::urn:spo:anon#baffae550e5ae95a027f0522e1064cfa99a929a1cdc900869ff2747ca3ec267e::" providerId="AD" clId="Web-{CB8C6006-49F7-9F4F-2C83-9F0FA25285F8}" dt="2022-04-25T03:02:49.523" v="240"/>
        <pc:sldMkLst>
          <pc:docMk/>
          <pc:sldMk cId="2449520856" sldId="311"/>
        </pc:sldMkLst>
        <pc:spChg chg="add del mod">
          <ac:chgData name="Guest User" userId="S::urn:spo:anon#baffae550e5ae95a027f0522e1064cfa99a929a1cdc900869ff2747ca3ec267e::" providerId="AD" clId="Web-{CB8C6006-49F7-9F4F-2C83-9F0FA25285F8}" dt="2022-04-25T03:02:30.866" v="235"/>
          <ac:spMkLst>
            <pc:docMk/>
            <pc:sldMk cId="2449520856" sldId="311"/>
            <ac:spMk id="5" creationId="{0FA886A6-F44F-CA77-6FB8-2F624D2DA622}"/>
          </ac:spMkLst>
        </pc:spChg>
        <pc:picChg chg="add mod ord modCrop">
          <ac:chgData name="Guest User" userId="S::urn:spo:anon#baffae550e5ae95a027f0522e1064cfa99a929a1cdc900869ff2747ca3ec267e::" providerId="AD" clId="Web-{CB8C6006-49F7-9F4F-2C83-9F0FA25285F8}" dt="2022-04-25T03:02:47.866" v="239"/>
          <ac:picMkLst>
            <pc:docMk/>
            <pc:sldMk cId="2449520856" sldId="311"/>
            <ac:picMk id="6" creationId="{A67999C7-AB24-42A8-5E99-FC2F3072ECE4}"/>
          </ac:picMkLst>
        </pc:picChg>
        <pc:picChg chg="del">
          <ac:chgData name="Guest User" userId="S::urn:spo:anon#baffae550e5ae95a027f0522e1064cfa99a929a1cdc900869ff2747ca3ec267e::" providerId="AD" clId="Web-{CB8C6006-49F7-9F4F-2C83-9F0FA25285F8}" dt="2022-04-25T03:02:29.225" v="234"/>
          <ac:picMkLst>
            <pc:docMk/>
            <pc:sldMk cId="2449520856" sldId="311"/>
            <ac:picMk id="8" creationId="{FFA46915-72CA-D1A3-C704-3A5AB3A392E4}"/>
          </ac:picMkLst>
        </pc:picChg>
      </pc:sldChg>
      <pc:sldChg chg="addSp delSp modSp add del replId">
        <pc:chgData name="Guest User" userId="S::urn:spo:anon#baffae550e5ae95a027f0522e1064cfa99a929a1cdc900869ff2747ca3ec267e::" providerId="AD" clId="Web-{CB8C6006-49F7-9F4F-2C83-9F0FA25285F8}" dt="2022-04-25T03:28:26.826" v="510"/>
        <pc:sldMkLst>
          <pc:docMk/>
          <pc:sldMk cId="2707750459" sldId="312"/>
        </pc:sldMkLst>
        <pc:spChg chg="mod">
          <ac:chgData name="Guest User" userId="S::urn:spo:anon#baffae550e5ae95a027f0522e1064cfa99a929a1cdc900869ff2747ca3ec267e::" providerId="AD" clId="Web-{CB8C6006-49F7-9F4F-2C83-9F0FA25285F8}" dt="2022-04-25T03:04:42.760" v="258" actId="20577"/>
          <ac:spMkLst>
            <pc:docMk/>
            <pc:sldMk cId="2707750459" sldId="312"/>
            <ac:spMk id="2" creationId="{00000000-0000-0000-0000-000000000000}"/>
          </ac:spMkLst>
        </pc:spChg>
        <pc:spChg chg="mod">
          <ac:chgData name="Guest User" userId="S::urn:spo:anon#baffae550e5ae95a027f0522e1064cfa99a929a1cdc900869ff2747ca3ec267e::" providerId="AD" clId="Web-{CB8C6006-49F7-9F4F-2C83-9F0FA25285F8}" dt="2022-04-25T03:10:59.722" v="320" actId="20577"/>
          <ac:spMkLst>
            <pc:docMk/>
            <pc:sldMk cId="2707750459" sldId="312"/>
            <ac:spMk id="4" creationId="{00000000-0000-0000-0000-000000000000}"/>
          </ac:spMkLst>
        </pc:spChg>
        <pc:picChg chg="add del">
          <ac:chgData name="Guest User" userId="S::urn:spo:anon#baffae550e5ae95a027f0522e1064cfa99a929a1cdc900869ff2747ca3ec267e::" providerId="AD" clId="Web-{CB8C6006-49F7-9F4F-2C83-9F0FA25285F8}" dt="2022-04-25T03:06:31.888" v="274"/>
          <ac:picMkLst>
            <pc:docMk/>
            <pc:sldMk cId="2707750459" sldId="312"/>
            <ac:picMk id="3" creationId="{54A18C9B-ECA3-11EC-2B32-A3DF7DADF9AB}"/>
          </ac:picMkLst>
        </pc:picChg>
        <pc:picChg chg="add del mod">
          <ac:chgData name="Guest User" userId="S::urn:spo:anon#baffae550e5ae95a027f0522e1064cfa99a929a1cdc900869ff2747ca3ec267e::" providerId="AD" clId="Web-{CB8C6006-49F7-9F4F-2C83-9F0FA25285F8}" dt="2022-04-25T03:06:30.528" v="273"/>
          <ac:picMkLst>
            <pc:docMk/>
            <pc:sldMk cId="2707750459" sldId="312"/>
            <ac:picMk id="5" creationId="{784D7D9C-DC01-C520-C0A1-AA0C5B7F66E5}"/>
          </ac:picMkLst>
        </pc:picChg>
        <pc:picChg chg="add del mod">
          <ac:chgData name="Guest User" userId="S::urn:spo:anon#baffae550e5ae95a027f0522e1064cfa99a929a1cdc900869ff2747ca3ec267e::" providerId="AD" clId="Web-{CB8C6006-49F7-9F4F-2C83-9F0FA25285F8}" dt="2022-04-25T03:09:16.282" v="282"/>
          <ac:picMkLst>
            <pc:docMk/>
            <pc:sldMk cId="2707750459" sldId="312"/>
            <ac:picMk id="6" creationId="{CEE4DA98-FB4D-4A93-7E7B-CE24A8260EBB}"/>
          </ac:picMkLst>
        </pc:picChg>
        <pc:picChg chg="add mod">
          <ac:chgData name="Guest User" userId="S::urn:spo:anon#baffae550e5ae95a027f0522e1064cfa99a929a1cdc900869ff2747ca3ec267e::" providerId="AD" clId="Web-{CB8C6006-49F7-9F4F-2C83-9F0FA25285F8}" dt="2022-04-25T03:09:26.814" v="285" actId="1076"/>
          <ac:picMkLst>
            <pc:docMk/>
            <pc:sldMk cId="2707750459" sldId="312"/>
            <ac:picMk id="7" creationId="{CFB94B10-538B-7F84-59FD-02A2CAEE6FA8}"/>
          </ac:picMkLst>
        </pc:picChg>
      </pc:sldChg>
      <pc:sldChg chg="addSp delSp modSp add del replId">
        <pc:chgData name="Guest User" userId="S::urn:spo:anon#baffae550e5ae95a027f0522e1064cfa99a929a1cdc900869ff2747ca3ec267e::" providerId="AD" clId="Web-{CB8C6006-49F7-9F4F-2C83-9F0FA25285F8}" dt="2022-04-25T03:23:16.881" v="465"/>
        <pc:sldMkLst>
          <pc:docMk/>
          <pc:sldMk cId="2388629413" sldId="313"/>
        </pc:sldMkLst>
        <pc:spChg chg="mod">
          <ac:chgData name="Guest User" userId="S::urn:spo:anon#baffae550e5ae95a027f0522e1064cfa99a929a1cdc900869ff2747ca3ec267e::" providerId="AD" clId="Web-{CB8C6006-49F7-9F4F-2C83-9F0FA25285F8}" dt="2022-04-25T03:04:53.119" v="262" actId="20577"/>
          <ac:spMkLst>
            <pc:docMk/>
            <pc:sldMk cId="2388629413" sldId="313"/>
            <ac:spMk id="2" creationId="{00000000-0000-0000-0000-000000000000}"/>
          </ac:spMkLst>
        </pc:spChg>
        <pc:spChg chg="add del">
          <ac:chgData name="Guest User" userId="S::urn:spo:anon#baffae550e5ae95a027f0522e1064cfa99a929a1cdc900869ff2747ca3ec267e::" providerId="AD" clId="Web-{CB8C6006-49F7-9F4F-2C83-9F0FA25285F8}" dt="2022-04-25T03:11:11.035" v="322"/>
          <ac:spMkLst>
            <pc:docMk/>
            <pc:sldMk cId="2388629413" sldId="313"/>
            <ac:spMk id="5" creationId="{7BA76285-00E5-347B-569B-56370FD9800A}"/>
          </ac:spMkLst>
        </pc:spChg>
        <pc:picChg chg="del">
          <ac:chgData name="Guest User" userId="S::urn:spo:anon#baffae550e5ae95a027f0522e1064cfa99a929a1cdc900869ff2747ca3ec267e::" providerId="AD" clId="Web-{CB8C6006-49F7-9F4F-2C83-9F0FA25285F8}" dt="2022-04-25T03:17:23.810" v="329"/>
          <ac:picMkLst>
            <pc:docMk/>
            <pc:sldMk cId="2388629413" sldId="313"/>
            <ac:picMk id="3" creationId="{54A18C9B-ECA3-11EC-2B32-A3DF7DADF9AB}"/>
          </ac:picMkLst>
        </pc:picChg>
        <pc:picChg chg="add del mod">
          <ac:chgData name="Guest User" userId="S::urn:spo:anon#baffae550e5ae95a027f0522e1064cfa99a929a1cdc900869ff2747ca3ec267e::" providerId="AD" clId="Web-{CB8C6006-49F7-9F4F-2C83-9F0FA25285F8}" dt="2022-04-25T03:17:55.764" v="340"/>
          <ac:picMkLst>
            <pc:docMk/>
            <pc:sldMk cId="2388629413" sldId="313"/>
            <ac:picMk id="6" creationId="{8593B708-C4DD-D1AD-A2BE-134DC0ADB9B7}"/>
          </ac:picMkLst>
        </pc:picChg>
      </pc:sldChg>
      <pc:sldChg chg="addSp delSp modSp add ord replId">
        <pc:chgData name="Guest User" userId="S::urn:spo:anon#baffae550e5ae95a027f0522e1064cfa99a929a1cdc900869ff2747ca3ec267e::" providerId="AD" clId="Web-{CB8C6006-49F7-9F4F-2C83-9F0FA25285F8}" dt="2022-04-25T03:32:05.643" v="542" actId="20577"/>
        <pc:sldMkLst>
          <pc:docMk/>
          <pc:sldMk cId="1421135580" sldId="314"/>
        </pc:sldMkLst>
        <pc:spChg chg="mod">
          <ac:chgData name="Guest User" userId="S::urn:spo:anon#baffae550e5ae95a027f0522e1064cfa99a929a1cdc900869ff2747ca3ec267e::" providerId="AD" clId="Web-{CB8C6006-49F7-9F4F-2C83-9F0FA25285F8}" dt="2022-04-25T03:27:43.668" v="508" actId="20577"/>
          <ac:spMkLst>
            <pc:docMk/>
            <pc:sldMk cId="1421135580" sldId="314"/>
            <ac:spMk id="2" creationId="{A2C1F7E8-DC42-E3CB-9776-6C3C25E3DE31}"/>
          </ac:spMkLst>
        </pc:spChg>
        <pc:spChg chg="add del">
          <ac:chgData name="Guest User" userId="S::urn:spo:anon#baffae550e5ae95a027f0522e1064cfa99a929a1cdc900869ff2747ca3ec267e::" providerId="AD" clId="Web-{CB8C6006-49F7-9F4F-2C83-9F0FA25285F8}" dt="2022-04-25T03:26:34.870" v="474"/>
          <ac:spMkLst>
            <pc:docMk/>
            <pc:sldMk cId="1421135580" sldId="314"/>
            <ac:spMk id="4" creationId="{F1200B72-9F5D-12B6-390C-DC37527BA7FD}"/>
          </ac:spMkLst>
        </pc:spChg>
        <pc:spChg chg="add del mod">
          <ac:chgData name="Guest User" userId="S::urn:spo:anon#baffae550e5ae95a027f0522e1064cfa99a929a1cdc900869ff2747ca3ec267e::" providerId="AD" clId="Web-{CB8C6006-49F7-9F4F-2C83-9F0FA25285F8}" dt="2022-04-25T03:26:15.776" v="466"/>
          <ac:spMkLst>
            <pc:docMk/>
            <pc:sldMk cId="1421135580" sldId="314"/>
            <ac:spMk id="7" creationId="{43B28BE8-CFBD-B2E5-E977-3A041CE86FB8}"/>
          </ac:spMkLst>
        </pc:spChg>
        <pc:spChg chg="add del mod">
          <ac:chgData name="Guest User" userId="S::urn:spo:anon#baffae550e5ae95a027f0522e1064cfa99a929a1cdc900869ff2747ca3ec267e::" providerId="AD" clId="Web-{CB8C6006-49F7-9F4F-2C83-9F0FA25285F8}" dt="2022-04-25T03:26:31.510" v="473"/>
          <ac:spMkLst>
            <pc:docMk/>
            <pc:sldMk cId="1421135580" sldId="314"/>
            <ac:spMk id="9" creationId="{555A60BA-4DDB-AA6E-97B0-6983BB4A1683}"/>
          </ac:spMkLst>
        </pc:spChg>
        <pc:spChg chg="add mod">
          <ac:chgData name="Guest User" userId="S::urn:spo:anon#baffae550e5ae95a027f0522e1064cfa99a929a1cdc900869ff2747ca3ec267e::" providerId="AD" clId="Web-{CB8C6006-49F7-9F4F-2C83-9F0FA25285F8}" dt="2022-04-25T03:32:05.643" v="542" actId="20577"/>
          <ac:spMkLst>
            <pc:docMk/>
            <pc:sldMk cId="1421135580" sldId="314"/>
            <ac:spMk id="11" creationId="{C2EB5E40-034E-BECE-1733-BB595E926A92}"/>
          </ac:spMkLst>
        </pc:spChg>
        <pc:picChg chg="add mod">
          <ac:chgData name="Guest User" userId="S::urn:spo:anon#baffae550e5ae95a027f0522e1064cfa99a929a1cdc900869ff2747ca3ec267e::" providerId="AD" clId="Web-{CB8C6006-49F7-9F4F-2C83-9F0FA25285F8}" dt="2022-04-25T03:27:06.917" v="485" actId="1076"/>
          <ac:picMkLst>
            <pc:docMk/>
            <pc:sldMk cId="1421135580" sldId="314"/>
            <ac:picMk id="3" creationId="{A7714312-FBCA-E4AA-D905-F758F94D5C1F}"/>
          </ac:picMkLst>
        </pc:picChg>
        <pc:picChg chg="del">
          <ac:chgData name="Guest User" userId="S::urn:spo:anon#baffae550e5ae95a027f0522e1064cfa99a929a1cdc900869ff2747ca3ec267e::" providerId="AD" clId="Web-{CB8C6006-49F7-9F4F-2C83-9F0FA25285F8}" dt="2022-04-25T03:14:44.056" v="325"/>
          <ac:picMkLst>
            <pc:docMk/>
            <pc:sldMk cId="1421135580" sldId="314"/>
            <ac:picMk id="5" creationId="{FFED6155-5F45-0D69-F5B2-E6BD82D024C1}"/>
          </ac:picMkLst>
        </pc:picChg>
      </pc:sldChg>
      <pc:sldChg chg="new del ord">
        <pc:chgData name="Guest User" userId="S::urn:spo:anon#baffae550e5ae95a027f0522e1064cfa99a929a1cdc900869ff2747ca3ec267e::" providerId="AD" clId="Web-{CB8C6006-49F7-9F4F-2C83-9F0FA25285F8}" dt="2022-04-25T03:17:58.186" v="341"/>
        <pc:sldMkLst>
          <pc:docMk/>
          <pc:sldMk cId="2184236267" sldId="315"/>
        </pc:sldMkLst>
      </pc:sldChg>
      <pc:sldChg chg="addSp delSp modSp new ord">
        <pc:chgData name="Guest User" userId="S::urn:spo:anon#baffae550e5ae95a027f0522e1064cfa99a929a1cdc900869ff2747ca3ec267e::" providerId="AD" clId="Web-{CB8C6006-49F7-9F4F-2C83-9F0FA25285F8}" dt="2022-04-25T03:28:28.013" v="511"/>
        <pc:sldMkLst>
          <pc:docMk/>
          <pc:sldMk cId="2842306829" sldId="315"/>
        </pc:sldMkLst>
        <pc:spChg chg="mod">
          <ac:chgData name="Guest User" userId="S::urn:spo:anon#baffae550e5ae95a027f0522e1064cfa99a929a1cdc900869ff2747ca3ec267e::" providerId="AD" clId="Web-{CB8C6006-49F7-9F4F-2C83-9F0FA25285F8}" dt="2022-04-25T03:18:23.046" v="354" actId="20577"/>
          <ac:spMkLst>
            <pc:docMk/>
            <pc:sldMk cId="2842306829" sldId="315"/>
            <ac:spMk id="2" creationId="{20CD76F1-A2DA-D6EC-4BB6-E5FDE79865D0}"/>
          </ac:spMkLst>
        </pc:spChg>
        <pc:spChg chg="del">
          <ac:chgData name="Guest User" userId="S::urn:spo:anon#baffae550e5ae95a027f0522e1064cfa99a929a1cdc900869ff2747ca3ec267e::" providerId="AD" clId="Web-{CB8C6006-49F7-9F4F-2C83-9F0FA25285F8}" dt="2022-04-25T03:18:03.530" v="343"/>
          <ac:spMkLst>
            <pc:docMk/>
            <pc:sldMk cId="2842306829" sldId="315"/>
            <ac:spMk id="3" creationId="{43797CD9-6CBB-A4A9-6C5C-3F17681DA426}"/>
          </ac:spMkLst>
        </pc:spChg>
        <pc:spChg chg="mod">
          <ac:chgData name="Guest User" userId="S::urn:spo:anon#baffae550e5ae95a027f0522e1064cfa99a929a1cdc900869ff2747ca3ec267e::" providerId="AD" clId="Web-{CB8C6006-49F7-9F4F-2C83-9F0FA25285F8}" dt="2022-04-25T03:23:04.740" v="463" actId="20577"/>
          <ac:spMkLst>
            <pc:docMk/>
            <pc:sldMk cId="2842306829" sldId="315"/>
            <ac:spMk id="4" creationId="{E1A52D88-263D-D0E6-2870-F87B609699D9}"/>
          </ac:spMkLst>
        </pc:spChg>
        <pc:picChg chg="add mod ord">
          <ac:chgData name="Guest User" userId="S::urn:spo:anon#baffae550e5ae95a027f0522e1064cfa99a929a1cdc900869ff2747ca3ec267e::" providerId="AD" clId="Web-{CB8C6006-49F7-9F4F-2C83-9F0FA25285F8}" dt="2022-04-25T03:18:28.905" v="357" actId="1076"/>
          <ac:picMkLst>
            <pc:docMk/>
            <pc:sldMk cId="2842306829" sldId="315"/>
            <ac:picMk id="5" creationId="{77151678-47D7-FEEF-AADE-399653B0D8DF}"/>
          </ac:picMkLst>
        </pc:picChg>
      </pc:sldChg>
      <pc:sldChg chg="new del">
        <pc:chgData name="Guest User" userId="S::urn:spo:anon#baffae550e5ae95a027f0522e1064cfa99a929a1cdc900869ff2747ca3ec267e::" providerId="AD" clId="Web-{CB8C6006-49F7-9F4F-2C83-9F0FA25285F8}" dt="2022-04-25T03:17:42.935" v="336"/>
        <pc:sldMkLst>
          <pc:docMk/>
          <pc:sldMk cId="3347199408" sldId="315"/>
        </pc:sldMkLst>
      </pc:sldChg>
      <pc:sldChg chg="new del">
        <pc:chgData name="Guest User" userId="S::urn:spo:anon#baffae550e5ae95a027f0522e1064cfa99a929a1cdc900869ff2747ca3ec267e::" providerId="AD" clId="Web-{CB8C6006-49F7-9F4F-2C83-9F0FA25285F8}" dt="2022-04-25T03:17:44.388" v="337"/>
        <pc:sldMkLst>
          <pc:docMk/>
          <pc:sldMk cId="3877753254" sldId="316"/>
        </pc:sldMkLst>
      </pc:sldChg>
    </pc:docChg>
  </pc:docChgLst>
  <pc:docChgLst>
    <pc:chgData name="Guest User" userId="S::urn:spo:anon#baffae550e5ae95a027f0522e1064cfa99a929a1cdc900869ff2747ca3ec267e::" providerId="AD" clId="Web-{D71A8EAB-0C69-516A-819F-7F9D872324C4}"/>
    <pc:docChg chg="addSld modSld sldOrd">
      <pc:chgData name="Guest User" userId="S::urn:spo:anon#baffae550e5ae95a027f0522e1064cfa99a929a1cdc900869ff2747ca3ec267e::" providerId="AD" clId="Web-{D71A8EAB-0C69-516A-819F-7F9D872324C4}" dt="2022-04-25T18:30:38.510" v="660" actId="1076"/>
      <pc:docMkLst>
        <pc:docMk/>
      </pc:docMkLst>
      <pc:sldChg chg="modSp">
        <pc:chgData name="Guest User" userId="S::urn:spo:anon#baffae550e5ae95a027f0522e1064cfa99a929a1cdc900869ff2747ca3ec267e::" providerId="AD" clId="Web-{D71A8EAB-0C69-516A-819F-7F9D872324C4}" dt="2022-04-25T17:36:12.621" v="102" actId="20577"/>
        <pc:sldMkLst>
          <pc:docMk/>
          <pc:sldMk cId="1013725942" sldId="291"/>
        </pc:sldMkLst>
        <pc:spChg chg="mod">
          <ac:chgData name="Guest User" userId="S::urn:spo:anon#baffae550e5ae95a027f0522e1064cfa99a929a1cdc900869ff2747ca3ec267e::" providerId="AD" clId="Web-{D71A8EAB-0C69-516A-819F-7F9D872324C4}" dt="2022-04-25T17:33:15.554" v="8"/>
          <ac:spMkLst>
            <pc:docMk/>
            <pc:sldMk cId="1013725942" sldId="291"/>
            <ac:spMk id="4" creationId="{ECAB550B-2EF4-4CD3-9F3A-F2E318ED263B}"/>
          </ac:spMkLst>
        </pc:spChg>
        <pc:spChg chg="mod">
          <ac:chgData name="Guest User" userId="S::urn:spo:anon#baffae550e5ae95a027f0522e1064cfa99a929a1cdc900869ff2747ca3ec267e::" providerId="AD" clId="Web-{D71A8EAB-0C69-516A-819F-7F9D872324C4}" dt="2022-04-25T17:36:12.621" v="102" actId="20577"/>
          <ac:spMkLst>
            <pc:docMk/>
            <pc:sldMk cId="1013725942" sldId="291"/>
            <ac:spMk id="14" creationId="{00000000-0000-0000-0000-000000000000}"/>
          </ac:spMkLst>
        </pc:spChg>
      </pc:sldChg>
      <pc:sldChg chg="addSp delSp modSp">
        <pc:chgData name="Guest User" userId="S::urn:spo:anon#baffae550e5ae95a027f0522e1064cfa99a929a1cdc900869ff2747ca3ec267e::" providerId="AD" clId="Web-{D71A8EAB-0C69-516A-819F-7F9D872324C4}" dt="2022-04-25T17:40:30.519" v="252" actId="14100"/>
        <pc:sldMkLst>
          <pc:docMk/>
          <pc:sldMk cId="1395865505" sldId="292"/>
        </pc:sldMkLst>
        <pc:spChg chg="mod">
          <ac:chgData name="Guest User" userId="S::urn:spo:anon#baffae550e5ae95a027f0522e1064cfa99a929a1cdc900869ff2747ca3ec267e::" providerId="AD" clId="Web-{D71A8EAB-0C69-516A-819F-7F9D872324C4}" dt="2022-04-25T17:39:02.563" v="118" actId="20577"/>
          <ac:spMkLst>
            <pc:docMk/>
            <pc:sldMk cId="1395865505" sldId="292"/>
            <ac:spMk id="2" creationId="{00000000-0000-0000-0000-000000000000}"/>
          </ac:spMkLst>
        </pc:spChg>
        <pc:spChg chg="del">
          <ac:chgData name="Guest User" userId="S::urn:spo:anon#baffae550e5ae95a027f0522e1064cfa99a929a1cdc900869ff2747ca3ec267e::" providerId="AD" clId="Web-{D71A8EAB-0C69-516A-819F-7F9D872324C4}" dt="2022-04-25T17:38:50.329" v="103"/>
          <ac:spMkLst>
            <pc:docMk/>
            <pc:sldMk cId="1395865505" sldId="292"/>
            <ac:spMk id="3" creationId="{00000000-0000-0000-0000-000000000000}"/>
          </ac:spMkLst>
        </pc:spChg>
        <pc:spChg chg="mod">
          <ac:chgData name="Guest User" userId="S::urn:spo:anon#baffae550e5ae95a027f0522e1064cfa99a929a1cdc900869ff2747ca3ec267e::" providerId="AD" clId="Web-{D71A8EAB-0C69-516A-819F-7F9D872324C4}" dt="2022-04-25T17:40:30.519" v="252" actId="14100"/>
          <ac:spMkLst>
            <pc:docMk/>
            <pc:sldMk cId="1395865505" sldId="292"/>
            <ac:spMk id="4" creationId="{00000000-0000-0000-0000-000000000000}"/>
          </ac:spMkLst>
        </pc:spChg>
        <pc:spChg chg="add del mod">
          <ac:chgData name="Guest User" userId="S::urn:spo:anon#baffae550e5ae95a027f0522e1064cfa99a929a1cdc900869ff2747ca3ec267e::" providerId="AD" clId="Web-{D71A8EAB-0C69-516A-819F-7F9D872324C4}" dt="2022-04-25T17:38:55.907" v="106"/>
          <ac:spMkLst>
            <pc:docMk/>
            <pc:sldMk cId="1395865505" sldId="292"/>
            <ac:spMk id="6" creationId="{D3ACADC9-B92B-51C1-2B7D-B3CAF6E5AF28}"/>
          </ac:spMkLst>
        </pc:spChg>
        <pc:picChg chg="add mod ord modCrop">
          <ac:chgData name="Guest User" userId="S::urn:spo:anon#baffae550e5ae95a027f0522e1064cfa99a929a1cdc900869ff2747ca3ec267e::" providerId="AD" clId="Web-{D71A8EAB-0C69-516A-819F-7F9D872324C4}" dt="2022-04-25T17:38:50.329" v="103"/>
          <ac:picMkLst>
            <pc:docMk/>
            <pc:sldMk cId="1395865505" sldId="292"/>
            <ac:picMk id="5" creationId="{C2B66FF4-ECBD-C5EE-8A01-C0419D020FBA}"/>
          </ac:picMkLst>
        </pc:picChg>
      </pc:sldChg>
      <pc:sldChg chg="addSp modSp ord">
        <pc:chgData name="Guest User" userId="S::urn:spo:anon#baffae550e5ae95a027f0522e1064cfa99a929a1cdc900869ff2747ca3ec267e::" providerId="AD" clId="Web-{D71A8EAB-0C69-516A-819F-7F9D872324C4}" dt="2022-04-25T18:30:38.510" v="660" actId="1076"/>
        <pc:sldMkLst>
          <pc:docMk/>
          <pc:sldMk cId="622131467" sldId="293"/>
        </pc:sldMkLst>
        <pc:spChg chg="add mod">
          <ac:chgData name="Guest User" userId="S::urn:spo:anon#baffae550e5ae95a027f0522e1064cfa99a929a1cdc900869ff2747ca3ec267e::" providerId="AD" clId="Web-{D71A8EAB-0C69-516A-819F-7F9D872324C4}" dt="2022-04-25T18:30:27.556" v="657" actId="1076"/>
          <ac:spMkLst>
            <pc:docMk/>
            <pc:sldMk cId="622131467" sldId="293"/>
            <ac:spMk id="2" creationId="{A922C472-1B3C-3DCC-073B-FDCA59283913}"/>
          </ac:spMkLst>
        </pc:spChg>
        <pc:spChg chg="mod">
          <ac:chgData name="Guest User" userId="S::urn:spo:anon#baffae550e5ae95a027f0522e1064cfa99a929a1cdc900869ff2747ca3ec267e::" providerId="AD" clId="Web-{D71A8EAB-0C69-516A-819F-7F9D872324C4}" dt="2022-04-25T18:28:07.662" v="499" actId="20577"/>
          <ac:spMkLst>
            <pc:docMk/>
            <pc:sldMk cId="622131467" sldId="293"/>
            <ac:spMk id="4" creationId="{ECAB550B-2EF4-4CD3-9F3A-F2E318ED263B}"/>
          </ac:spMkLst>
        </pc:spChg>
        <pc:spChg chg="add mod">
          <ac:chgData name="Guest User" userId="S::urn:spo:anon#baffae550e5ae95a027f0522e1064cfa99a929a1cdc900869ff2747ca3ec267e::" providerId="AD" clId="Web-{D71A8EAB-0C69-516A-819F-7F9D872324C4}" dt="2022-04-25T18:30:31.900" v="658" actId="1076"/>
          <ac:spMkLst>
            <pc:docMk/>
            <pc:sldMk cId="622131467" sldId="293"/>
            <ac:spMk id="5" creationId="{76D14C3D-B51E-6FB9-E9B9-F04609CAB440}"/>
          </ac:spMkLst>
        </pc:spChg>
        <pc:spChg chg="mod">
          <ac:chgData name="Guest User" userId="S::urn:spo:anon#baffae550e5ae95a027f0522e1064cfa99a929a1cdc900869ff2747ca3ec267e::" providerId="AD" clId="Web-{D71A8EAB-0C69-516A-819F-7F9D872324C4}" dt="2022-04-25T18:30:38.510" v="660" actId="1076"/>
          <ac:spMkLst>
            <pc:docMk/>
            <pc:sldMk cId="622131467" sldId="293"/>
            <ac:spMk id="14" creationId="{00000000-0000-0000-0000-000000000000}"/>
          </ac:spMkLst>
        </pc:spChg>
      </pc:sldChg>
      <pc:sldChg chg="addSp delSp modSp add replId">
        <pc:chgData name="Guest User" userId="S::urn:spo:anon#baffae550e5ae95a027f0522e1064cfa99a929a1cdc900869ff2747ca3ec267e::" providerId="AD" clId="Web-{D71A8EAB-0C69-516A-819F-7F9D872324C4}" dt="2022-04-25T17:45:00.291" v="389" actId="20577"/>
        <pc:sldMkLst>
          <pc:docMk/>
          <pc:sldMk cId="2593900278" sldId="317"/>
        </pc:sldMkLst>
        <pc:spChg chg="mod">
          <ac:chgData name="Guest User" userId="S::urn:spo:anon#baffae550e5ae95a027f0522e1064cfa99a929a1cdc900869ff2747ca3ec267e::" providerId="AD" clId="Web-{D71A8EAB-0C69-516A-819F-7F9D872324C4}" dt="2022-04-25T17:44:12.431" v="284" actId="20577"/>
          <ac:spMkLst>
            <pc:docMk/>
            <pc:sldMk cId="2593900278" sldId="317"/>
            <ac:spMk id="2" creationId="{00000000-0000-0000-0000-000000000000}"/>
          </ac:spMkLst>
        </pc:spChg>
        <pc:spChg chg="mod">
          <ac:chgData name="Guest User" userId="S::urn:spo:anon#baffae550e5ae95a027f0522e1064cfa99a929a1cdc900869ff2747ca3ec267e::" providerId="AD" clId="Web-{D71A8EAB-0C69-516A-819F-7F9D872324C4}" dt="2022-04-25T17:45:00.291" v="389" actId="20577"/>
          <ac:spMkLst>
            <pc:docMk/>
            <pc:sldMk cId="2593900278" sldId="317"/>
            <ac:spMk id="4" creationId="{00000000-0000-0000-0000-000000000000}"/>
          </ac:spMkLst>
        </pc:spChg>
        <pc:spChg chg="add del mod">
          <ac:chgData name="Guest User" userId="S::urn:spo:anon#baffae550e5ae95a027f0522e1064cfa99a929a1cdc900869ff2747ca3ec267e::" providerId="AD" clId="Web-{D71A8EAB-0C69-516A-819F-7F9D872324C4}" dt="2022-04-25T17:43:03.351" v="262"/>
          <ac:spMkLst>
            <pc:docMk/>
            <pc:sldMk cId="2593900278" sldId="317"/>
            <ac:spMk id="7" creationId="{7A44E114-62A3-C720-7AF1-7D8EDB411A9B}"/>
          </ac:spMkLst>
        </pc:spChg>
        <pc:spChg chg="add del mod">
          <ac:chgData name="Guest User" userId="S::urn:spo:anon#baffae550e5ae95a027f0522e1064cfa99a929a1cdc900869ff2747ca3ec267e::" providerId="AD" clId="Web-{D71A8EAB-0C69-516A-819F-7F9D872324C4}" dt="2022-04-25T17:43:46.711" v="274"/>
          <ac:spMkLst>
            <pc:docMk/>
            <pc:sldMk cId="2593900278" sldId="317"/>
            <ac:spMk id="10" creationId="{3B03EF06-8DB1-F8EF-D5BD-F747F4FE8DDC}"/>
          </ac:spMkLst>
        </pc:spChg>
        <pc:spChg chg="add del mod">
          <ac:chgData name="Guest User" userId="S::urn:spo:anon#baffae550e5ae95a027f0522e1064cfa99a929a1cdc900869ff2747ca3ec267e::" providerId="AD" clId="Web-{D71A8EAB-0C69-516A-819F-7F9D872324C4}" dt="2022-04-25T17:43:56.868" v="276"/>
          <ac:spMkLst>
            <pc:docMk/>
            <pc:sldMk cId="2593900278" sldId="317"/>
            <ac:spMk id="13" creationId="{AC6C8BA0-7F20-C51E-D8CE-D20F3304B441}"/>
          </ac:spMkLst>
        </pc:spChg>
        <pc:picChg chg="add del mod">
          <ac:chgData name="Guest User" userId="S::urn:spo:anon#baffae550e5ae95a027f0522e1064cfa99a929a1cdc900869ff2747ca3ec267e::" providerId="AD" clId="Web-{D71A8EAB-0C69-516A-819F-7F9D872324C4}" dt="2022-04-25T17:42:30.647" v="260"/>
          <ac:picMkLst>
            <pc:docMk/>
            <pc:sldMk cId="2593900278" sldId="317"/>
            <ac:picMk id="3" creationId="{325DC6D6-95B0-DCFD-1C76-C74CE847865C}"/>
          </ac:picMkLst>
        </pc:picChg>
        <pc:picChg chg="del">
          <ac:chgData name="Guest User" userId="S::urn:spo:anon#baffae550e5ae95a027f0522e1064cfa99a929a1cdc900869ff2747ca3ec267e::" providerId="AD" clId="Web-{D71A8EAB-0C69-516A-819F-7F9D872324C4}" dt="2022-04-25T17:42:25.600" v="256"/>
          <ac:picMkLst>
            <pc:docMk/>
            <pc:sldMk cId="2593900278" sldId="317"/>
            <ac:picMk id="5" creationId="{C2B66FF4-ECBD-C5EE-8A01-C0419D020FBA}"/>
          </ac:picMkLst>
        </pc:picChg>
        <pc:picChg chg="add del mod ord modCrop">
          <ac:chgData name="Guest User" userId="S::urn:spo:anon#baffae550e5ae95a027f0522e1064cfa99a929a1cdc900869ff2747ca3ec267e::" providerId="AD" clId="Web-{D71A8EAB-0C69-516A-819F-7F9D872324C4}" dt="2022-04-25T17:43:43.930" v="273"/>
          <ac:picMkLst>
            <pc:docMk/>
            <pc:sldMk cId="2593900278" sldId="317"/>
            <ac:picMk id="8" creationId="{C0A92693-BC1E-E96B-AB66-E4E4B2AAC34F}"/>
          </ac:picMkLst>
        </pc:picChg>
        <pc:picChg chg="add del mod ord modCrop">
          <ac:chgData name="Guest User" userId="S::urn:spo:anon#baffae550e5ae95a027f0522e1064cfa99a929a1cdc900869ff2747ca3ec267e::" providerId="AD" clId="Web-{D71A8EAB-0C69-516A-819F-7F9D872324C4}" dt="2022-04-25T17:43:55.680" v="275"/>
          <ac:picMkLst>
            <pc:docMk/>
            <pc:sldMk cId="2593900278" sldId="317"/>
            <ac:picMk id="11" creationId="{2BEBFC62-6D88-633F-333F-95917EED8BDB}"/>
          </ac:picMkLst>
        </pc:picChg>
        <pc:picChg chg="add mod">
          <ac:chgData name="Guest User" userId="S::urn:spo:anon#baffae550e5ae95a027f0522e1064cfa99a929a1cdc900869ff2747ca3ec267e::" providerId="AD" clId="Web-{D71A8EAB-0C69-516A-819F-7F9D872324C4}" dt="2022-04-25T17:44:06.431" v="280" actId="1076"/>
          <ac:picMkLst>
            <pc:docMk/>
            <pc:sldMk cId="2593900278" sldId="317"/>
            <ac:picMk id="14" creationId="{AEDD5E33-BEBE-A2C1-EEF1-147398A6CFE3}"/>
          </ac:picMkLst>
        </pc:picChg>
      </pc:sldChg>
      <pc:sldChg chg="addSp delSp modSp new">
        <pc:chgData name="Guest User" userId="S::urn:spo:anon#baffae550e5ae95a027f0522e1064cfa99a929a1cdc900869ff2747ca3ec267e::" providerId="AD" clId="Web-{D71A8EAB-0C69-516A-819F-7F9D872324C4}" dt="2022-04-25T18:24:14.813" v="491" actId="20577"/>
        <pc:sldMkLst>
          <pc:docMk/>
          <pc:sldMk cId="1414297163" sldId="318"/>
        </pc:sldMkLst>
        <pc:spChg chg="mod">
          <ac:chgData name="Guest User" userId="S::urn:spo:anon#baffae550e5ae95a027f0522e1064cfa99a929a1cdc900869ff2747ca3ec267e::" providerId="AD" clId="Web-{D71A8EAB-0C69-516A-819F-7F9D872324C4}" dt="2022-04-25T18:23:42.437" v="404" actId="20577"/>
          <ac:spMkLst>
            <pc:docMk/>
            <pc:sldMk cId="1414297163" sldId="318"/>
            <ac:spMk id="2" creationId="{6852CB6B-1260-686E-996C-D37BA8E0C20B}"/>
          </ac:spMkLst>
        </pc:spChg>
        <pc:spChg chg="del">
          <ac:chgData name="Guest User" userId="S::urn:spo:anon#baffae550e5ae95a027f0522e1064cfa99a929a1cdc900869ff2747ca3ec267e::" providerId="AD" clId="Web-{D71A8EAB-0C69-516A-819F-7F9D872324C4}" dt="2022-04-25T18:23:08.842" v="391"/>
          <ac:spMkLst>
            <pc:docMk/>
            <pc:sldMk cId="1414297163" sldId="318"/>
            <ac:spMk id="3" creationId="{9B5B990F-C75D-A44B-7C2B-B80911216559}"/>
          </ac:spMkLst>
        </pc:spChg>
        <pc:spChg chg="mod">
          <ac:chgData name="Guest User" userId="S::urn:spo:anon#baffae550e5ae95a027f0522e1064cfa99a929a1cdc900869ff2747ca3ec267e::" providerId="AD" clId="Web-{D71A8EAB-0C69-516A-819F-7F9D872324C4}" dt="2022-04-25T18:24:14.813" v="491" actId="20577"/>
          <ac:spMkLst>
            <pc:docMk/>
            <pc:sldMk cId="1414297163" sldId="318"/>
            <ac:spMk id="4" creationId="{EDE94D82-932F-9EF2-416E-D10C79DF9383}"/>
          </ac:spMkLst>
        </pc:spChg>
        <pc:spChg chg="add del mod">
          <ac:chgData name="Guest User" userId="S::urn:spo:anon#baffae550e5ae95a027f0522e1064cfa99a929a1cdc900869ff2747ca3ec267e::" providerId="AD" clId="Web-{D71A8EAB-0C69-516A-819F-7F9D872324C4}" dt="2022-04-25T18:23:27.593" v="393"/>
          <ac:spMkLst>
            <pc:docMk/>
            <pc:sldMk cId="1414297163" sldId="318"/>
            <ac:spMk id="7" creationId="{E20D3E77-C977-C5D2-41F2-C5978A1CA30B}"/>
          </ac:spMkLst>
        </pc:spChg>
        <pc:picChg chg="add del mod ord modCrop">
          <ac:chgData name="Guest User" userId="S::urn:spo:anon#baffae550e5ae95a027f0522e1064cfa99a929a1cdc900869ff2747ca3ec267e::" providerId="AD" clId="Web-{D71A8EAB-0C69-516A-819F-7F9D872324C4}" dt="2022-04-25T18:23:26.108" v="392"/>
          <ac:picMkLst>
            <pc:docMk/>
            <pc:sldMk cId="1414297163" sldId="318"/>
            <ac:picMk id="5" creationId="{52D81DAF-0D8A-084E-0750-66C2CD8E247B}"/>
          </ac:picMkLst>
        </pc:picChg>
        <pc:picChg chg="add mod">
          <ac:chgData name="Guest User" userId="S::urn:spo:anon#baffae550e5ae95a027f0522e1064cfa99a929a1cdc900869ff2747ca3ec267e::" providerId="AD" clId="Web-{D71A8EAB-0C69-516A-819F-7F9D872324C4}" dt="2022-04-25T18:23:38.577" v="397" actId="14100"/>
          <ac:picMkLst>
            <pc:docMk/>
            <pc:sldMk cId="1414297163" sldId="318"/>
            <ac:picMk id="8" creationId="{A159AEFD-15A3-E7A6-911B-AF46DC6C704F}"/>
          </ac:picMkLst>
        </pc:picChg>
      </pc:sldChg>
    </pc:docChg>
  </pc:docChgLst>
  <pc:docChgLst>
    <pc:chgData name="Guest User" userId="S::urn:spo:anon#baffae550e5ae95a027f0522e1064cfa99a929a1cdc900869ff2747ca3ec267e::" providerId="AD" clId="Web-{7946B180-8ABF-44A2-9CF6-5F919B272A2E}"/>
    <pc:docChg chg="modSld">
      <pc:chgData name="Guest User" userId="S::urn:spo:anon#baffae550e5ae95a027f0522e1064cfa99a929a1cdc900869ff2747ca3ec267e::" providerId="AD" clId="Web-{7946B180-8ABF-44A2-9CF6-5F919B272A2E}" dt="2022-04-27T15:05:44.816" v="32" actId="20577"/>
      <pc:docMkLst>
        <pc:docMk/>
      </pc:docMkLst>
      <pc:sldChg chg="modSp modNotes">
        <pc:chgData name="Guest User" userId="S::urn:spo:anon#baffae550e5ae95a027f0522e1064cfa99a929a1cdc900869ff2747ca3ec267e::" providerId="AD" clId="Web-{7946B180-8ABF-44A2-9CF6-5F919B272A2E}" dt="2022-04-27T15:05:44.816" v="32" actId="20577"/>
        <pc:sldMkLst>
          <pc:docMk/>
          <pc:sldMk cId="2364609504" sldId="323"/>
        </pc:sldMkLst>
        <pc:spChg chg="mod">
          <ac:chgData name="Guest User" userId="S::urn:spo:anon#baffae550e5ae95a027f0522e1064cfa99a929a1cdc900869ff2747ca3ec267e::" providerId="AD" clId="Web-{7946B180-8ABF-44A2-9CF6-5F919B272A2E}" dt="2022-04-27T15:05:40.816" v="27" actId="20577"/>
          <ac:spMkLst>
            <pc:docMk/>
            <pc:sldMk cId="2364609504" sldId="323"/>
            <ac:spMk id="3" creationId="{E3E86A6E-03CF-ACC6-24C7-474172A8F9D9}"/>
          </ac:spMkLst>
        </pc:spChg>
        <pc:spChg chg="mod">
          <ac:chgData name="Guest User" userId="S::urn:spo:anon#baffae550e5ae95a027f0522e1064cfa99a929a1cdc900869ff2747ca3ec267e::" providerId="AD" clId="Web-{7946B180-8ABF-44A2-9CF6-5F919B272A2E}" dt="2022-04-27T15:05:44.816" v="32" actId="20577"/>
          <ac:spMkLst>
            <pc:docMk/>
            <pc:sldMk cId="2364609504" sldId="323"/>
            <ac:spMk id="14" creationId="{00000000-0000-0000-0000-000000000000}"/>
          </ac:spMkLst>
        </pc:spChg>
      </pc:sldChg>
    </pc:docChg>
  </pc:docChgLst>
  <pc:docChgLst>
    <pc:chgData name="Guest User" userId="S::urn:spo:anon#baffae550e5ae95a027f0522e1064cfa99a929a1cdc900869ff2747ca3ec267e::" providerId="AD" clId="Web-{EBF691FC-477F-F713-DFDA-E4450FDD2A05}"/>
    <pc:docChg chg="modSld">
      <pc:chgData name="Guest User" userId="S::urn:spo:anon#baffae550e5ae95a027f0522e1064cfa99a929a1cdc900869ff2747ca3ec267e::" providerId="AD" clId="Web-{EBF691FC-477F-F713-DFDA-E4450FDD2A05}" dt="2022-04-27T20:08:16.986" v="302" actId="20577"/>
      <pc:docMkLst>
        <pc:docMk/>
      </pc:docMkLst>
      <pc:sldChg chg="modSp">
        <pc:chgData name="Guest User" userId="S::urn:spo:anon#baffae550e5ae95a027f0522e1064cfa99a929a1cdc900869ff2747ca3ec267e::" providerId="AD" clId="Web-{EBF691FC-477F-F713-DFDA-E4450FDD2A05}" dt="2022-04-27T19:57:36.347" v="109" actId="20577"/>
        <pc:sldMkLst>
          <pc:docMk/>
          <pc:sldMk cId="3103976702" sldId="282"/>
        </pc:sldMkLst>
        <pc:spChg chg="mod">
          <ac:chgData name="Guest User" userId="S::urn:spo:anon#baffae550e5ae95a027f0522e1064cfa99a929a1cdc900869ff2747ca3ec267e::" providerId="AD" clId="Web-{EBF691FC-477F-F713-DFDA-E4450FDD2A05}" dt="2022-04-27T19:57:36.347" v="109" actId="20577"/>
          <ac:spMkLst>
            <pc:docMk/>
            <pc:sldMk cId="3103976702" sldId="282"/>
            <ac:spMk id="14" creationId="{00000000-0000-0000-0000-000000000000}"/>
          </ac:spMkLst>
        </pc:spChg>
      </pc:sldChg>
      <pc:sldChg chg="modSp">
        <pc:chgData name="Guest User" userId="S::urn:spo:anon#baffae550e5ae95a027f0522e1064cfa99a929a1cdc900869ff2747ca3ec267e::" providerId="AD" clId="Web-{EBF691FC-477F-F713-DFDA-E4450FDD2A05}" dt="2022-04-27T20:06:23.609" v="199" actId="20577"/>
        <pc:sldMkLst>
          <pc:docMk/>
          <pc:sldMk cId="194225884" sldId="327"/>
        </pc:sldMkLst>
        <pc:spChg chg="mod">
          <ac:chgData name="Guest User" userId="S::urn:spo:anon#baffae550e5ae95a027f0522e1064cfa99a929a1cdc900869ff2747ca3ec267e::" providerId="AD" clId="Web-{EBF691FC-477F-F713-DFDA-E4450FDD2A05}" dt="2022-04-27T20:04:44.435" v="167" actId="20577"/>
          <ac:spMkLst>
            <pc:docMk/>
            <pc:sldMk cId="194225884" sldId="327"/>
            <ac:spMk id="5" creationId="{BF431239-C889-141D-8E87-96E0584F7E16}"/>
          </ac:spMkLst>
        </pc:spChg>
        <pc:spChg chg="mod">
          <ac:chgData name="Guest User" userId="S::urn:spo:anon#baffae550e5ae95a027f0522e1064cfa99a929a1cdc900869ff2747ca3ec267e::" providerId="AD" clId="Web-{EBF691FC-477F-F713-DFDA-E4450FDD2A05}" dt="2022-04-27T20:06:23.609" v="199" actId="20577"/>
          <ac:spMkLst>
            <pc:docMk/>
            <pc:sldMk cId="194225884" sldId="327"/>
            <ac:spMk id="7" creationId="{3B30C2AB-B531-6703-A1EB-6B879D25ED91}"/>
          </ac:spMkLst>
        </pc:spChg>
      </pc:sldChg>
      <pc:sldChg chg="modSp">
        <pc:chgData name="Guest User" userId="S::urn:spo:anon#baffae550e5ae95a027f0522e1064cfa99a929a1cdc900869ff2747ca3ec267e::" providerId="AD" clId="Web-{EBF691FC-477F-F713-DFDA-E4450FDD2A05}" dt="2022-04-27T20:08:16.986" v="302" actId="20577"/>
        <pc:sldMkLst>
          <pc:docMk/>
          <pc:sldMk cId="1125646244" sldId="329"/>
        </pc:sldMkLst>
        <pc:spChg chg="mod">
          <ac:chgData name="Guest User" userId="S::urn:spo:anon#baffae550e5ae95a027f0522e1064cfa99a929a1cdc900869ff2747ca3ec267e::" providerId="AD" clId="Web-{EBF691FC-477F-F713-DFDA-E4450FDD2A05}" dt="2022-04-27T20:07:07.750" v="241" actId="20577"/>
          <ac:spMkLst>
            <pc:docMk/>
            <pc:sldMk cId="1125646244" sldId="329"/>
            <ac:spMk id="5" creationId="{BF431239-C889-141D-8E87-96E0584F7E16}"/>
          </ac:spMkLst>
        </pc:spChg>
        <pc:spChg chg="mod">
          <ac:chgData name="Guest User" userId="S::urn:spo:anon#baffae550e5ae95a027f0522e1064cfa99a929a1cdc900869ff2747ca3ec267e::" providerId="AD" clId="Web-{EBF691FC-477F-F713-DFDA-E4450FDD2A05}" dt="2022-04-27T20:08:16.986" v="302" actId="20577"/>
          <ac:spMkLst>
            <pc:docMk/>
            <pc:sldMk cId="1125646244" sldId="329"/>
            <ac:spMk id="7" creationId="{3B30C2AB-B531-6703-A1EB-6B879D25ED91}"/>
          </ac:spMkLst>
        </pc:spChg>
      </pc:sldChg>
    </pc:docChg>
  </pc:docChgLst>
  <pc:docChgLst>
    <pc:chgData name="Guest User" userId="S::urn:spo:anon#baffae550e5ae95a027f0522e1064cfa99a929a1cdc900869ff2747ca3ec267e::" providerId="AD" clId="Web-{EA735CB1-F7BA-C59F-2939-9BBDF1F2642B}"/>
    <pc:docChg chg="addSld modSld">
      <pc:chgData name="Guest User" userId="S::urn:spo:anon#baffae550e5ae95a027f0522e1064cfa99a929a1cdc900869ff2747ca3ec267e::" providerId="AD" clId="Web-{EA735CB1-F7BA-C59F-2939-9BBDF1F2642B}" dt="2022-04-25T20:44:33.717" v="221"/>
      <pc:docMkLst>
        <pc:docMk/>
      </pc:docMkLst>
      <pc:sldChg chg="modNotes">
        <pc:chgData name="Guest User" userId="S::urn:spo:anon#baffae550e5ae95a027f0522e1064cfa99a929a1cdc900869ff2747ca3ec267e::" providerId="AD" clId="Web-{EA735CB1-F7BA-C59F-2939-9BBDF1F2642B}" dt="2022-04-25T20:42:27.042" v="164"/>
        <pc:sldMkLst>
          <pc:docMk/>
          <pc:sldMk cId="242453831" sldId="256"/>
        </pc:sldMkLst>
      </pc:sldChg>
      <pc:sldChg chg="modNotes">
        <pc:chgData name="Guest User" userId="S::urn:spo:anon#baffae550e5ae95a027f0522e1064cfa99a929a1cdc900869ff2747ca3ec267e::" providerId="AD" clId="Web-{EA735CB1-F7BA-C59F-2939-9BBDF1F2642B}" dt="2022-04-25T20:42:17.276" v="156"/>
        <pc:sldMkLst>
          <pc:docMk/>
          <pc:sldMk cId="2186651970" sldId="281"/>
        </pc:sldMkLst>
      </pc:sldChg>
      <pc:sldChg chg="modNotes">
        <pc:chgData name="Guest User" userId="S::urn:spo:anon#baffae550e5ae95a027f0522e1064cfa99a929a1cdc900869ff2747ca3ec267e::" providerId="AD" clId="Web-{EA735CB1-F7BA-C59F-2939-9BBDF1F2642B}" dt="2022-04-25T20:44:23.639" v="209"/>
        <pc:sldMkLst>
          <pc:docMk/>
          <pc:sldMk cId="2364609504" sldId="323"/>
        </pc:sldMkLst>
      </pc:sldChg>
      <pc:sldChg chg="modNotes">
        <pc:chgData name="Guest User" userId="S::urn:spo:anon#baffae550e5ae95a027f0522e1064cfa99a929a1cdc900869ff2747ca3ec267e::" providerId="AD" clId="Web-{EA735CB1-F7BA-C59F-2939-9BBDF1F2642B}" dt="2022-04-25T20:42:37.167" v="179"/>
        <pc:sldMkLst>
          <pc:docMk/>
          <pc:sldMk cId="2286276647" sldId="325"/>
        </pc:sldMkLst>
      </pc:sldChg>
      <pc:sldChg chg="addSp delSp modSp new modNotes">
        <pc:chgData name="Guest User" userId="S::urn:spo:anon#baffae550e5ae95a027f0522e1064cfa99a929a1cdc900869ff2747ca3ec267e::" providerId="AD" clId="Web-{EA735CB1-F7BA-C59F-2939-9BBDF1F2642B}" dt="2022-04-25T20:42:48.464" v="193"/>
        <pc:sldMkLst>
          <pc:docMk/>
          <pc:sldMk cId="194225884" sldId="327"/>
        </pc:sldMkLst>
        <pc:spChg chg="mod">
          <ac:chgData name="Guest User" userId="S::urn:spo:anon#baffae550e5ae95a027f0522e1064cfa99a929a1cdc900869ff2747ca3ec267e::" providerId="AD" clId="Web-{EA735CB1-F7BA-C59F-2939-9BBDF1F2642B}" dt="2022-04-25T20:05:23.649" v="98" actId="20577"/>
          <ac:spMkLst>
            <pc:docMk/>
            <pc:sldMk cId="194225884" sldId="327"/>
            <ac:spMk id="2" creationId="{D37E42E8-CE26-4CE6-83CC-45BB7FB21F77}"/>
          </ac:spMkLst>
        </pc:spChg>
        <pc:spChg chg="add del mod">
          <ac:chgData name="Guest User" userId="S::urn:spo:anon#baffae550e5ae95a027f0522e1064cfa99a929a1cdc900869ff2747ca3ec267e::" providerId="AD" clId="Web-{EA735CB1-F7BA-C59F-2939-9BBDF1F2642B}" dt="2022-04-25T20:06:19.744" v="150" actId="20577"/>
          <ac:spMkLst>
            <pc:docMk/>
            <pc:sldMk cId="194225884" sldId="327"/>
            <ac:spMk id="3" creationId="{F413CACA-CF0B-0540-9F94-F38A149C4269}"/>
          </ac:spMkLst>
        </pc:spChg>
        <pc:spChg chg="add del">
          <ac:chgData name="Guest User" userId="S::urn:spo:anon#baffae550e5ae95a027f0522e1064cfa99a929a1cdc900869ff2747ca3ec267e::" providerId="AD" clId="Web-{EA735CB1-F7BA-C59F-2939-9BBDF1F2642B}" dt="2022-04-25T20:05:32.446" v="115"/>
          <ac:spMkLst>
            <pc:docMk/>
            <pc:sldMk cId="194225884" sldId="327"/>
            <ac:spMk id="11" creationId="{B358D565-F487-B7CE-6F11-983E218929B8}"/>
          </ac:spMkLst>
        </pc:spChg>
        <pc:graphicFrameChg chg="add del mod ord modGraphic">
          <ac:chgData name="Guest User" userId="S::urn:spo:anon#baffae550e5ae95a027f0522e1064cfa99a929a1cdc900869ff2747ca3ec267e::" providerId="AD" clId="Web-{EA735CB1-F7BA-C59F-2939-9BBDF1F2642B}" dt="2022-04-25T20:04:15.976" v="24"/>
          <ac:graphicFrameMkLst>
            <pc:docMk/>
            <pc:sldMk cId="194225884" sldId="327"/>
            <ac:graphicFrameMk id="4" creationId="{34AB15CC-0428-8E54-E645-4EA50813B50C}"/>
          </ac:graphicFrameMkLst>
        </pc:graphicFrameChg>
      </pc:sldChg>
      <pc:sldChg chg="modNotes">
        <pc:chgData name="Guest User" userId="S::urn:spo:anon#baffae550e5ae95a027f0522e1064cfa99a929a1cdc900869ff2747ca3ec267e::" providerId="AD" clId="Web-{EA735CB1-F7BA-C59F-2939-9BBDF1F2642B}" dt="2022-04-25T20:44:33.717" v="221"/>
        <pc:sldMkLst>
          <pc:docMk/>
          <pc:sldMk cId="2092113088" sldId="328"/>
        </pc:sldMkLst>
      </pc:sldChg>
    </pc:docChg>
  </pc:docChgLst>
  <pc:docChgLst>
    <pc:chgData name="Guest User" userId="S::urn:spo:anon#baffae550e5ae95a027f0522e1064cfa99a929a1cdc900869ff2747ca3ec267e::" providerId="AD" clId="Web-{A849BC2F-46D9-9ED5-CDEE-440C6DC0709C}"/>
    <pc:docChg chg="modSld">
      <pc:chgData name="Guest User" userId="S::urn:spo:anon#baffae550e5ae95a027f0522e1064cfa99a929a1cdc900869ff2747ca3ec267e::" providerId="AD" clId="Web-{A849BC2F-46D9-9ED5-CDEE-440C6DC0709C}" dt="2022-04-27T14:10:55.668" v="124" actId="20577"/>
      <pc:docMkLst>
        <pc:docMk/>
      </pc:docMkLst>
      <pc:sldChg chg="modSp">
        <pc:chgData name="Guest User" userId="S::urn:spo:anon#baffae550e5ae95a027f0522e1064cfa99a929a1cdc900869ff2747ca3ec267e::" providerId="AD" clId="Web-{A849BC2F-46D9-9ED5-CDEE-440C6DC0709C}" dt="2022-04-27T14:08:11.908" v="16" actId="20577"/>
        <pc:sldMkLst>
          <pc:docMk/>
          <pc:sldMk cId="3658436154" sldId="285"/>
        </pc:sldMkLst>
        <pc:spChg chg="mod">
          <ac:chgData name="Guest User" userId="S::urn:spo:anon#baffae550e5ae95a027f0522e1064cfa99a929a1cdc900869ff2747ca3ec267e::" providerId="AD" clId="Web-{A849BC2F-46D9-9ED5-CDEE-440C6DC0709C}" dt="2022-04-27T14:08:11.908" v="16" actId="20577"/>
          <ac:spMkLst>
            <pc:docMk/>
            <pc:sldMk cId="3658436154" sldId="285"/>
            <ac:spMk id="14" creationId="{00000000-0000-0000-0000-000000000000}"/>
          </ac:spMkLst>
        </pc:spChg>
      </pc:sldChg>
      <pc:sldChg chg="modSp">
        <pc:chgData name="Guest User" userId="S::urn:spo:anon#baffae550e5ae95a027f0522e1064cfa99a929a1cdc900869ff2747ca3ec267e::" providerId="AD" clId="Web-{A849BC2F-46D9-9ED5-CDEE-440C6DC0709C}" dt="2022-04-27T14:09:55.211" v="103" actId="20577"/>
        <pc:sldMkLst>
          <pc:docMk/>
          <pc:sldMk cId="2695798644" sldId="287"/>
        </pc:sldMkLst>
        <pc:spChg chg="mod">
          <ac:chgData name="Guest User" userId="S::urn:spo:anon#baffae550e5ae95a027f0522e1064cfa99a929a1cdc900869ff2747ca3ec267e::" providerId="AD" clId="Web-{A849BC2F-46D9-9ED5-CDEE-440C6DC0709C}" dt="2022-04-27T14:09:55.211" v="103" actId="20577"/>
          <ac:spMkLst>
            <pc:docMk/>
            <pc:sldMk cId="2695798644" sldId="287"/>
            <ac:spMk id="14" creationId="{00000000-0000-0000-0000-000000000000}"/>
          </ac:spMkLst>
        </pc:spChg>
      </pc:sldChg>
      <pc:sldChg chg="modSp">
        <pc:chgData name="Guest User" userId="S::urn:spo:anon#baffae550e5ae95a027f0522e1064cfa99a929a1cdc900869ff2747ca3ec267e::" providerId="AD" clId="Web-{A849BC2F-46D9-9ED5-CDEE-440C6DC0709C}" dt="2022-04-27T14:10:55.668" v="124" actId="20577"/>
        <pc:sldMkLst>
          <pc:docMk/>
          <pc:sldMk cId="2376198698" sldId="321"/>
        </pc:sldMkLst>
        <pc:spChg chg="mod">
          <ac:chgData name="Guest User" userId="S::urn:spo:anon#baffae550e5ae95a027f0522e1064cfa99a929a1cdc900869ff2747ca3ec267e::" providerId="AD" clId="Web-{A849BC2F-46D9-9ED5-CDEE-440C6DC0709C}" dt="2022-04-27T14:10:55.668" v="124" actId="20577"/>
          <ac:spMkLst>
            <pc:docMk/>
            <pc:sldMk cId="2376198698" sldId="321"/>
            <ac:spMk id="3" creationId="{F86F133E-88A3-CEB9-E902-A9D90D244CFE}"/>
          </ac:spMkLst>
        </pc:spChg>
      </pc:sldChg>
    </pc:docChg>
  </pc:docChgLst>
  <pc:docChgLst>
    <pc:chgData name="Guest User" userId="S::urn:spo:anon#baffae550e5ae95a027f0522e1064cfa99a929a1cdc900869ff2747ca3ec267e::" providerId="AD" clId="Web-{DCE400A3-1970-7336-4E5D-0CCD222A16E5}"/>
    <pc:docChg chg="addSld delSld modSld sldOrd">
      <pc:chgData name="Guest User" userId="S::urn:spo:anon#baffae550e5ae95a027f0522e1064cfa99a929a1cdc900869ff2747ca3ec267e::" providerId="AD" clId="Web-{DCE400A3-1970-7336-4E5D-0CCD222A16E5}" dt="2022-04-25T01:14:33.764" v="637" actId="20577"/>
      <pc:docMkLst>
        <pc:docMk/>
      </pc:docMkLst>
      <pc:sldChg chg="addSp delSp modSp addAnim delAnim modAnim">
        <pc:chgData name="Guest User" userId="S::urn:spo:anon#baffae550e5ae95a027f0522e1064cfa99a929a1cdc900869ff2747ca3ec267e::" providerId="AD" clId="Web-{DCE400A3-1970-7336-4E5D-0CCD222A16E5}" dt="2022-04-25T01:05:30.374" v="532" actId="1076"/>
        <pc:sldMkLst>
          <pc:docMk/>
          <pc:sldMk cId="283605713" sldId="288"/>
        </pc:sldMkLst>
        <pc:spChg chg="add del">
          <ac:chgData name="Guest User" userId="S::urn:spo:anon#baffae550e5ae95a027f0522e1064cfa99a929a1cdc900869ff2747ca3ec267e::" providerId="AD" clId="Web-{DCE400A3-1970-7336-4E5D-0CCD222A16E5}" dt="2022-04-25T00:15:30.493" v="14"/>
          <ac:spMkLst>
            <pc:docMk/>
            <pc:sldMk cId="283605713" sldId="288"/>
            <ac:spMk id="2" creationId="{B2D58962-36B3-D0B9-200D-9364805250F3}"/>
          </ac:spMkLst>
        </pc:spChg>
        <pc:spChg chg="add del">
          <ac:chgData name="Guest User" userId="S::urn:spo:anon#baffae550e5ae95a027f0522e1064cfa99a929a1cdc900869ff2747ca3ec267e::" providerId="AD" clId="Web-{DCE400A3-1970-7336-4E5D-0CCD222A16E5}" dt="2022-04-25T00:15:30.493" v="13"/>
          <ac:spMkLst>
            <pc:docMk/>
            <pc:sldMk cId="283605713" sldId="288"/>
            <ac:spMk id="3" creationId="{C2DC1A74-D4A3-9363-2308-426791156B96}"/>
          </ac:spMkLst>
        </pc:spChg>
        <pc:spChg chg="del mod">
          <ac:chgData name="Guest User" userId="S::urn:spo:anon#baffae550e5ae95a027f0522e1064cfa99a929a1cdc900869ff2747ca3ec267e::" providerId="AD" clId="Web-{DCE400A3-1970-7336-4E5D-0CCD222A16E5}" dt="2022-04-25T00:18:02.154" v="47"/>
          <ac:spMkLst>
            <pc:docMk/>
            <pc:sldMk cId="283605713" sldId="288"/>
            <ac:spMk id="4" creationId="{ECAB550B-2EF4-4CD3-9F3A-F2E318ED263B}"/>
          </ac:spMkLst>
        </pc:spChg>
        <pc:spChg chg="add mod">
          <ac:chgData name="Guest User" userId="S::urn:spo:anon#baffae550e5ae95a027f0522e1064cfa99a929a1cdc900869ff2747ca3ec267e::" providerId="AD" clId="Web-{DCE400A3-1970-7336-4E5D-0CCD222A16E5}" dt="2022-04-25T00:17:46.825" v="45" actId="20577"/>
          <ac:spMkLst>
            <pc:docMk/>
            <pc:sldMk cId="283605713" sldId="288"/>
            <ac:spMk id="6" creationId="{7F83C712-A943-57DF-6088-6B346F125161}"/>
          </ac:spMkLst>
        </pc:spChg>
        <pc:spChg chg="add del">
          <ac:chgData name="Guest User" userId="S::urn:spo:anon#baffae550e5ae95a027f0522e1064cfa99a929a1cdc900869ff2747ca3ec267e::" providerId="AD" clId="Web-{DCE400A3-1970-7336-4E5D-0CCD222A16E5}" dt="2022-04-25T00:15:46.759" v="18"/>
          <ac:spMkLst>
            <pc:docMk/>
            <pc:sldMk cId="283605713" sldId="288"/>
            <ac:spMk id="8" creationId="{2A7CB8C7-DD01-E099-637C-25A92CB9549D}"/>
          </ac:spMkLst>
        </pc:spChg>
        <pc:spChg chg="add del">
          <ac:chgData name="Guest User" userId="S::urn:spo:anon#baffae550e5ae95a027f0522e1064cfa99a929a1cdc900869ff2747ca3ec267e::" providerId="AD" clId="Web-{DCE400A3-1970-7336-4E5D-0CCD222A16E5}" dt="2022-04-25T01:04:07.778" v="407"/>
          <ac:spMkLst>
            <pc:docMk/>
            <pc:sldMk cId="283605713" sldId="288"/>
            <ac:spMk id="12" creationId="{E52B72E4-A162-4FF1-0417-305A52F37119}"/>
          </ac:spMkLst>
        </pc:spChg>
        <pc:spChg chg="mod">
          <ac:chgData name="Guest User" userId="S::urn:spo:anon#baffae550e5ae95a027f0522e1064cfa99a929a1cdc900869ff2747ca3ec267e::" providerId="AD" clId="Web-{DCE400A3-1970-7336-4E5D-0CCD222A16E5}" dt="2022-04-25T00:17:14.590" v="27" actId="14100"/>
          <ac:spMkLst>
            <pc:docMk/>
            <pc:sldMk cId="283605713" sldId="288"/>
            <ac:spMk id="13" creationId="{00000000-0000-0000-0000-000000000000}"/>
          </ac:spMkLst>
        </pc:spChg>
        <pc:spChg chg="mod">
          <ac:chgData name="Guest User" userId="S::urn:spo:anon#baffae550e5ae95a027f0522e1064cfa99a929a1cdc900869ff2747ca3ec267e::" providerId="AD" clId="Web-{DCE400A3-1970-7336-4E5D-0CCD222A16E5}" dt="2022-04-25T01:04:55.935" v="523" actId="20577"/>
          <ac:spMkLst>
            <pc:docMk/>
            <pc:sldMk cId="283605713" sldId="288"/>
            <ac:spMk id="14" creationId="{00000000-0000-0000-0000-000000000000}"/>
          </ac:spMkLst>
        </pc:spChg>
        <pc:picChg chg="add mod">
          <ac:chgData name="Guest User" userId="S::urn:spo:anon#baffae550e5ae95a027f0522e1064cfa99a929a1cdc900869ff2747ca3ec267e::" providerId="AD" clId="Web-{DCE400A3-1970-7336-4E5D-0CCD222A16E5}" dt="2022-04-25T01:05:30.374" v="532" actId="1076"/>
          <ac:picMkLst>
            <pc:docMk/>
            <pc:sldMk cId="283605713" sldId="288"/>
            <ac:picMk id="10" creationId="{FCC7601F-ABEF-805B-5726-0D082C4A8671}"/>
          </ac:picMkLst>
        </pc:picChg>
      </pc:sldChg>
      <pc:sldChg chg="ord">
        <pc:chgData name="Guest User" userId="S::urn:spo:anon#baffae550e5ae95a027f0522e1064cfa99a929a1cdc900869ff2747ca3ec267e::" providerId="AD" clId="Web-{DCE400A3-1970-7336-4E5D-0CCD222A16E5}" dt="2022-04-25T00:19:11.625" v="59"/>
        <pc:sldMkLst>
          <pc:docMk/>
          <pc:sldMk cId="2004589537" sldId="289"/>
        </pc:sldMkLst>
      </pc:sldChg>
      <pc:sldChg chg="addSp delSp modSp ord">
        <pc:chgData name="Guest User" userId="S::urn:spo:anon#baffae550e5ae95a027f0522e1064cfa99a929a1cdc900869ff2747ca3ec267e::" providerId="AD" clId="Web-{DCE400A3-1970-7336-4E5D-0CCD222A16E5}" dt="2022-04-25T01:14:33.764" v="637" actId="20577"/>
        <pc:sldMkLst>
          <pc:docMk/>
          <pc:sldMk cId="2231358664" sldId="290"/>
        </pc:sldMkLst>
        <pc:spChg chg="add del mod">
          <ac:chgData name="Guest User" userId="S::urn:spo:anon#baffae550e5ae95a027f0522e1064cfa99a929a1cdc900869ff2747ca3ec267e::" providerId="AD" clId="Web-{DCE400A3-1970-7336-4E5D-0CCD222A16E5}" dt="2022-04-25T00:17:32.904" v="29"/>
          <ac:spMkLst>
            <pc:docMk/>
            <pc:sldMk cId="2231358664" sldId="290"/>
            <ac:spMk id="2" creationId="{D233E789-DF75-2B3C-6494-B278D4DF955C}"/>
          </ac:spMkLst>
        </pc:spChg>
        <pc:spChg chg="del mod">
          <ac:chgData name="Guest User" userId="S::urn:spo:anon#baffae550e5ae95a027f0522e1064cfa99a929a1cdc900869ff2747ca3ec267e::" providerId="AD" clId="Web-{DCE400A3-1970-7336-4E5D-0CCD222A16E5}" dt="2022-04-25T00:17:34.700" v="30"/>
          <ac:spMkLst>
            <pc:docMk/>
            <pc:sldMk cId="2231358664" sldId="290"/>
            <ac:spMk id="4" creationId="{ECAB550B-2EF4-4CD3-9F3A-F2E318ED263B}"/>
          </ac:spMkLst>
        </pc:spChg>
        <pc:spChg chg="add del mod">
          <ac:chgData name="Guest User" userId="S::urn:spo:anon#baffae550e5ae95a027f0522e1064cfa99a929a1cdc900869ff2747ca3ec267e::" providerId="AD" clId="Web-{DCE400A3-1970-7336-4E5D-0CCD222A16E5}" dt="2022-04-25T00:14:53.242" v="5"/>
          <ac:spMkLst>
            <pc:docMk/>
            <pc:sldMk cId="2231358664" sldId="290"/>
            <ac:spMk id="6" creationId="{75FBC1CE-D6D1-5E3B-16FA-DA3AF4D0BD47}"/>
          </ac:spMkLst>
        </pc:spChg>
        <pc:spChg chg="add mod">
          <ac:chgData name="Guest User" userId="S::urn:spo:anon#baffae550e5ae95a027f0522e1064cfa99a929a1cdc900869ff2747ca3ec267e::" providerId="AD" clId="Web-{DCE400A3-1970-7336-4E5D-0CCD222A16E5}" dt="2022-04-25T00:17:35.091" v="31"/>
          <ac:spMkLst>
            <pc:docMk/>
            <pc:sldMk cId="2231358664" sldId="290"/>
            <ac:spMk id="7" creationId="{8DFD11B7-9439-01CA-346B-A2DC604B5093}"/>
          </ac:spMkLst>
        </pc:spChg>
        <pc:spChg chg="add">
          <ac:chgData name="Guest User" userId="S::urn:spo:anon#baffae550e5ae95a027f0522e1064cfa99a929a1cdc900869ff2747ca3ec267e::" providerId="AD" clId="Web-{DCE400A3-1970-7336-4E5D-0CCD222A16E5}" dt="2022-04-25T00:17:35.106" v="32"/>
          <ac:spMkLst>
            <pc:docMk/>
            <pc:sldMk cId="2231358664" sldId="290"/>
            <ac:spMk id="8" creationId="{0FE3BB3F-88F2-1ADD-C079-FFEF29B34D61}"/>
          </ac:spMkLst>
        </pc:spChg>
        <pc:spChg chg="add del mod">
          <ac:chgData name="Guest User" userId="S::urn:spo:anon#baffae550e5ae95a027f0522e1064cfa99a929a1cdc900869ff2747ca3ec267e::" providerId="AD" clId="Web-{DCE400A3-1970-7336-4E5D-0CCD222A16E5}" dt="2022-04-25T00:18:50.874" v="56"/>
          <ac:spMkLst>
            <pc:docMk/>
            <pc:sldMk cId="2231358664" sldId="290"/>
            <ac:spMk id="12" creationId="{3F4FD443-4CD7-5477-BEC7-60D0AFCEA10F}"/>
          </ac:spMkLst>
        </pc:spChg>
        <pc:spChg chg="del">
          <ac:chgData name="Guest User" userId="S::urn:spo:anon#baffae550e5ae95a027f0522e1064cfa99a929a1cdc900869ff2747ca3ec267e::" providerId="AD" clId="Web-{DCE400A3-1970-7336-4E5D-0CCD222A16E5}" dt="2022-04-25T00:14:49.539" v="4"/>
          <ac:spMkLst>
            <pc:docMk/>
            <pc:sldMk cId="2231358664" sldId="290"/>
            <ac:spMk id="13" creationId="{00000000-0000-0000-0000-000000000000}"/>
          </ac:spMkLst>
        </pc:spChg>
        <pc:spChg chg="del">
          <ac:chgData name="Guest User" userId="S::urn:spo:anon#baffae550e5ae95a027f0522e1064cfa99a929a1cdc900869ff2747ca3ec267e::" providerId="AD" clId="Web-{DCE400A3-1970-7336-4E5D-0CCD222A16E5}" dt="2022-04-25T00:18:45.108" v="51"/>
          <ac:spMkLst>
            <pc:docMk/>
            <pc:sldMk cId="2231358664" sldId="290"/>
            <ac:spMk id="14" creationId="{00000000-0000-0000-0000-000000000000}"/>
          </ac:spMkLst>
        </pc:spChg>
        <pc:spChg chg="add del">
          <ac:chgData name="Guest User" userId="S::urn:spo:anon#baffae550e5ae95a027f0522e1064cfa99a929a1cdc900869ff2747ca3ec267e::" providerId="AD" clId="Web-{DCE400A3-1970-7336-4E5D-0CCD222A16E5}" dt="2022-04-25T00:18:47.983" v="55"/>
          <ac:spMkLst>
            <pc:docMk/>
            <pc:sldMk cId="2231358664" sldId="290"/>
            <ac:spMk id="16" creationId="{88773839-5F9A-7617-C172-C222BA756EFA}"/>
          </ac:spMkLst>
        </pc:spChg>
        <pc:spChg chg="add del">
          <ac:chgData name="Guest User" userId="S::urn:spo:anon#baffae550e5ae95a027f0522e1064cfa99a929a1cdc900869ff2747ca3ec267e::" providerId="AD" clId="Web-{DCE400A3-1970-7336-4E5D-0CCD222A16E5}" dt="2022-04-25T00:18:47.983" v="54"/>
          <ac:spMkLst>
            <pc:docMk/>
            <pc:sldMk cId="2231358664" sldId="290"/>
            <ac:spMk id="18" creationId="{F6A89061-201B-A1B6-3086-161C4564E5C4}"/>
          </ac:spMkLst>
        </pc:spChg>
        <pc:spChg chg="add mod">
          <ac:chgData name="Guest User" userId="S::urn:spo:anon#baffae550e5ae95a027f0522e1064cfa99a929a1cdc900869ff2747ca3ec267e::" providerId="AD" clId="Web-{DCE400A3-1970-7336-4E5D-0CCD222A16E5}" dt="2022-04-25T01:14:33.764" v="637" actId="20577"/>
          <ac:spMkLst>
            <pc:docMk/>
            <pc:sldMk cId="2231358664" sldId="290"/>
            <ac:spMk id="20" creationId="{F866F828-83B1-B205-800D-40D83CBA02B5}"/>
          </ac:spMkLst>
        </pc:spChg>
      </pc:sldChg>
      <pc:sldChg chg="add replId">
        <pc:chgData name="Guest User" userId="S::urn:spo:anon#baffae550e5ae95a027f0522e1064cfa99a929a1cdc900869ff2747ca3ec267e::" providerId="AD" clId="Web-{DCE400A3-1970-7336-4E5D-0CCD222A16E5}" dt="2022-04-25T00:39:37.424" v="114"/>
        <pc:sldMkLst>
          <pc:docMk/>
          <pc:sldMk cId="3376065150" sldId="300"/>
        </pc:sldMkLst>
      </pc:sldChg>
      <pc:sldChg chg="new del">
        <pc:chgData name="Guest User" userId="S::urn:spo:anon#baffae550e5ae95a027f0522e1064cfa99a929a1cdc900869ff2747ca3ec267e::" providerId="AD" clId="Web-{DCE400A3-1970-7336-4E5D-0CCD222A16E5}" dt="2022-04-25T01:04:34.528" v="520"/>
        <pc:sldMkLst>
          <pc:docMk/>
          <pc:sldMk cId="1808286681" sldId="301"/>
        </pc:sldMkLst>
      </pc:sldChg>
      <pc:sldChg chg="addSp delSp modSp add replId">
        <pc:chgData name="Guest User" userId="S::urn:spo:anon#baffae550e5ae95a027f0522e1064cfa99a929a1cdc900869ff2747ca3ec267e::" providerId="AD" clId="Web-{DCE400A3-1970-7336-4E5D-0CCD222A16E5}" dt="2022-04-25T01:08:51.785" v="591" actId="20577"/>
        <pc:sldMkLst>
          <pc:docMk/>
          <pc:sldMk cId="3051375141" sldId="301"/>
        </pc:sldMkLst>
        <pc:spChg chg="mod">
          <ac:chgData name="Guest User" userId="S::urn:spo:anon#baffae550e5ae95a027f0522e1064cfa99a929a1cdc900869ff2747ca3ec267e::" providerId="AD" clId="Web-{DCE400A3-1970-7336-4E5D-0CCD222A16E5}" dt="2022-04-25T01:08:51.785" v="591" actId="20577"/>
          <ac:spMkLst>
            <pc:docMk/>
            <pc:sldMk cId="3051375141" sldId="301"/>
            <ac:spMk id="6" creationId="{7F83C712-A943-57DF-6088-6B346F125161}"/>
          </ac:spMkLst>
        </pc:spChg>
        <pc:spChg chg="mod">
          <ac:chgData name="Guest User" userId="S::urn:spo:anon#baffae550e5ae95a027f0522e1064cfa99a929a1cdc900869ff2747ca3ec267e::" providerId="AD" clId="Web-{DCE400A3-1970-7336-4E5D-0CCD222A16E5}" dt="2022-04-25T01:06:54.548" v="580" actId="20577"/>
          <ac:spMkLst>
            <pc:docMk/>
            <pc:sldMk cId="3051375141" sldId="301"/>
            <ac:spMk id="14" creationId="{00000000-0000-0000-0000-000000000000}"/>
          </ac:spMkLst>
        </pc:spChg>
        <pc:picChg chg="add mod">
          <ac:chgData name="Guest User" userId="S::urn:spo:anon#baffae550e5ae95a027f0522e1064cfa99a929a1cdc900869ff2747ca3ec267e::" providerId="AD" clId="Web-{DCE400A3-1970-7336-4E5D-0CCD222A16E5}" dt="2022-04-25T01:08:38.082" v="590"/>
          <ac:picMkLst>
            <pc:docMk/>
            <pc:sldMk cId="3051375141" sldId="301"/>
            <ac:picMk id="2" creationId="{0DB14EBC-11D2-97D7-F69D-3750062EEAEF}"/>
          </ac:picMkLst>
        </pc:picChg>
        <pc:picChg chg="del">
          <ac:chgData name="Guest User" userId="S::urn:spo:anon#baffae550e5ae95a027f0522e1064cfa99a929a1cdc900869ff2747ca3ec267e::" providerId="AD" clId="Web-{DCE400A3-1970-7336-4E5D-0CCD222A16E5}" dt="2022-04-25T01:05:11.060" v="529"/>
          <ac:picMkLst>
            <pc:docMk/>
            <pc:sldMk cId="3051375141" sldId="301"/>
            <ac:picMk id="10" creationId="{FCC7601F-ABEF-805B-5726-0D082C4A8671}"/>
          </ac:picMkLst>
        </pc:picChg>
      </pc:sldChg>
    </pc:docChg>
  </pc:docChgLst>
  <pc:docChgLst>
    <pc:chgData name="Guest User" userId="S::urn:spo:anon#baffae550e5ae95a027f0522e1064cfa99a929a1cdc900869ff2747ca3ec267e::" providerId="AD" clId="Web-{9F282D43-F6D8-1AFD-8713-C9854955754F}"/>
    <pc:docChg chg="modSld">
      <pc:chgData name="Guest User" userId="S::urn:spo:anon#baffae550e5ae95a027f0522e1064cfa99a929a1cdc900869ff2747ca3ec267e::" providerId="AD" clId="Web-{9F282D43-F6D8-1AFD-8713-C9854955754F}" dt="2022-04-27T19:49:55.191" v="244" actId="20577"/>
      <pc:docMkLst>
        <pc:docMk/>
      </pc:docMkLst>
      <pc:sldChg chg="modSp">
        <pc:chgData name="Guest User" userId="S::urn:spo:anon#baffae550e5ae95a027f0522e1064cfa99a929a1cdc900869ff2747ca3ec267e::" providerId="AD" clId="Web-{9F282D43-F6D8-1AFD-8713-C9854955754F}" dt="2022-04-27T19:48:04.735" v="232" actId="20577"/>
        <pc:sldMkLst>
          <pc:docMk/>
          <pc:sldMk cId="1694444129" sldId="284"/>
        </pc:sldMkLst>
        <pc:spChg chg="mod">
          <ac:chgData name="Guest User" userId="S::urn:spo:anon#baffae550e5ae95a027f0522e1064cfa99a929a1cdc900869ff2747ca3ec267e::" providerId="AD" clId="Web-{9F282D43-F6D8-1AFD-8713-C9854955754F}" dt="2022-04-27T19:48:04.735" v="232" actId="20577"/>
          <ac:spMkLst>
            <pc:docMk/>
            <pc:sldMk cId="1694444129" sldId="284"/>
            <ac:spMk id="14" creationId="{00000000-0000-0000-0000-000000000000}"/>
          </ac:spMkLst>
        </pc:spChg>
      </pc:sldChg>
      <pc:sldChg chg="modSp">
        <pc:chgData name="Guest User" userId="S::urn:spo:anon#baffae550e5ae95a027f0522e1064cfa99a929a1cdc900869ff2747ca3ec267e::" providerId="AD" clId="Web-{9F282D43-F6D8-1AFD-8713-C9854955754F}" dt="2022-04-27T19:38:59.924" v="90" actId="20577"/>
        <pc:sldMkLst>
          <pc:docMk/>
          <pc:sldMk cId="2386181635" sldId="286"/>
        </pc:sldMkLst>
        <pc:spChg chg="mod">
          <ac:chgData name="Guest User" userId="S::urn:spo:anon#baffae550e5ae95a027f0522e1064cfa99a929a1cdc900869ff2747ca3ec267e::" providerId="AD" clId="Web-{9F282D43-F6D8-1AFD-8713-C9854955754F}" dt="2022-04-27T19:38:59.924" v="90" actId="20577"/>
          <ac:spMkLst>
            <pc:docMk/>
            <pc:sldMk cId="2386181635" sldId="286"/>
            <ac:spMk id="2" creationId="{00000000-0000-0000-0000-000000000000}"/>
          </ac:spMkLst>
        </pc:spChg>
      </pc:sldChg>
      <pc:sldChg chg="modNotes">
        <pc:chgData name="Guest User" userId="S::urn:spo:anon#baffae550e5ae95a027f0522e1064cfa99a929a1cdc900869ff2747ca3ec267e::" providerId="AD" clId="Web-{9F282D43-F6D8-1AFD-8713-C9854955754F}" dt="2022-04-27T19:36:26.717" v="1"/>
        <pc:sldMkLst>
          <pc:docMk/>
          <pc:sldMk cId="2286276647" sldId="325"/>
        </pc:sldMkLst>
      </pc:sldChg>
      <pc:sldChg chg="modSp">
        <pc:chgData name="Guest User" userId="S::urn:spo:anon#baffae550e5ae95a027f0522e1064cfa99a929a1cdc900869ff2747ca3ec267e::" providerId="AD" clId="Web-{9F282D43-F6D8-1AFD-8713-C9854955754F}" dt="2022-04-27T19:38:18.673" v="88" actId="20577"/>
        <pc:sldMkLst>
          <pc:docMk/>
          <pc:sldMk cId="194225884" sldId="327"/>
        </pc:sldMkLst>
        <pc:spChg chg="mod">
          <ac:chgData name="Guest User" userId="S::urn:spo:anon#baffae550e5ae95a027f0522e1064cfa99a929a1cdc900869ff2747ca3ec267e::" providerId="AD" clId="Web-{9F282D43-F6D8-1AFD-8713-C9854955754F}" dt="2022-04-27T19:37:08.343" v="45" actId="20577"/>
          <ac:spMkLst>
            <pc:docMk/>
            <pc:sldMk cId="194225884" sldId="327"/>
            <ac:spMk id="5" creationId="{BF431239-C889-141D-8E87-96E0584F7E16}"/>
          </ac:spMkLst>
        </pc:spChg>
        <pc:spChg chg="mod">
          <ac:chgData name="Guest User" userId="S::urn:spo:anon#baffae550e5ae95a027f0522e1064cfa99a929a1cdc900869ff2747ca3ec267e::" providerId="AD" clId="Web-{9F282D43-F6D8-1AFD-8713-C9854955754F}" dt="2022-04-27T19:38:18.673" v="88" actId="20577"/>
          <ac:spMkLst>
            <pc:docMk/>
            <pc:sldMk cId="194225884" sldId="327"/>
            <ac:spMk id="7" creationId="{3B30C2AB-B531-6703-A1EB-6B879D25ED91}"/>
          </ac:spMkLst>
        </pc:spChg>
      </pc:sldChg>
      <pc:sldChg chg="modSp">
        <pc:chgData name="Guest User" userId="S::urn:spo:anon#baffae550e5ae95a027f0522e1064cfa99a929a1cdc900869ff2747ca3ec267e::" providerId="AD" clId="Web-{9F282D43-F6D8-1AFD-8713-C9854955754F}" dt="2022-04-27T19:49:55.191" v="244" actId="20577"/>
        <pc:sldMkLst>
          <pc:docMk/>
          <pc:sldMk cId="1125646244" sldId="329"/>
        </pc:sldMkLst>
        <pc:spChg chg="mod">
          <ac:chgData name="Guest User" userId="S::urn:spo:anon#baffae550e5ae95a027f0522e1064cfa99a929a1cdc900869ff2747ca3ec267e::" providerId="AD" clId="Web-{9F282D43-F6D8-1AFD-8713-C9854955754F}" dt="2022-04-27T19:49:55.191" v="244" actId="20577"/>
          <ac:spMkLst>
            <pc:docMk/>
            <pc:sldMk cId="1125646244" sldId="329"/>
            <ac:spMk id="2" creationId="{D37E42E8-CE26-4CE6-83CC-45BB7FB21F77}"/>
          </ac:spMkLst>
        </pc:spChg>
      </pc:sldChg>
    </pc:docChg>
  </pc:docChgLst>
  <pc:docChgLst>
    <pc:chgData name="Jewell, Benjamin" userId="4fb3721b-cfb2-406f-b26b-f9c1e23d4b9b" providerId="ADAL" clId="{D6ABDEE4-5F68-4558-9511-F249E83ABA49}"/>
    <pc:docChg chg="undo redo custSel addSld delSld modSld sldOrd">
      <pc:chgData name="Jewell, Benjamin" userId="4fb3721b-cfb2-406f-b26b-f9c1e23d4b9b" providerId="ADAL" clId="{D6ABDEE4-5F68-4558-9511-F249E83ABA49}" dt="2022-04-27T20:42:49.927" v="6269"/>
      <pc:docMkLst>
        <pc:docMk/>
      </pc:docMkLst>
      <pc:sldChg chg="addSp delSp modSp mod modNotesTx">
        <pc:chgData name="Jewell, Benjamin" userId="4fb3721b-cfb2-406f-b26b-f9c1e23d4b9b" providerId="ADAL" clId="{D6ABDEE4-5F68-4558-9511-F249E83ABA49}" dt="2022-04-24T17:54:49.673" v="5029" actId="20577"/>
        <pc:sldMkLst>
          <pc:docMk/>
          <pc:sldMk cId="1857640680" sldId="275"/>
        </pc:sldMkLst>
        <pc:spChg chg="mod">
          <ac:chgData name="Jewell, Benjamin" userId="4fb3721b-cfb2-406f-b26b-f9c1e23d4b9b" providerId="ADAL" clId="{D6ABDEE4-5F68-4558-9511-F249E83ABA49}" dt="2022-04-23T20:36:58.228" v="69" actId="20577"/>
          <ac:spMkLst>
            <pc:docMk/>
            <pc:sldMk cId="1857640680" sldId="275"/>
            <ac:spMk id="2" creationId="{00000000-0000-0000-0000-000000000000}"/>
          </ac:spMkLst>
        </pc:spChg>
        <pc:spChg chg="del">
          <ac:chgData name="Jewell, Benjamin" userId="4fb3721b-cfb2-406f-b26b-f9c1e23d4b9b" providerId="ADAL" clId="{D6ABDEE4-5F68-4558-9511-F249E83ABA49}" dt="2022-04-23T20:36:36.958" v="59" actId="22"/>
          <ac:spMkLst>
            <pc:docMk/>
            <pc:sldMk cId="1857640680" sldId="275"/>
            <ac:spMk id="3" creationId="{00000000-0000-0000-0000-000000000000}"/>
          </ac:spMkLst>
        </pc:spChg>
        <pc:spChg chg="mod">
          <ac:chgData name="Jewell, Benjamin" userId="4fb3721b-cfb2-406f-b26b-f9c1e23d4b9b" providerId="ADAL" clId="{D6ABDEE4-5F68-4558-9511-F249E83ABA49}" dt="2022-04-23T20:50:23.682" v="749" actId="20577"/>
          <ac:spMkLst>
            <pc:docMk/>
            <pc:sldMk cId="1857640680" sldId="275"/>
            <ac:spMk id="4" creationId="{00000000-0000-0000-0000-000000000000}"/>
          </ac:spMkLst>
        </pc:spChg>
        <pc:picChg chg="add mod ord modCrop">
          <ac:chgData name="Jewell, Benjamin" userId="4fb3721b-cfb2-406f-b26b-f9c1e23d4b9b" providerId="ADAL" clId="{D6ABDEE4-5F68-4558-9511-F249E83ABA49}" dt="2022-04-23T20:36:36.958" v="59" actId="22"/>
          <ac:picMkLst>
            <pc:docMk/>
            <pc:sldMk cId="1857640680" sldId="275"/>
            <ac:picMk id="6" creationId="{B1402B81-1DCB-405B-BAEF-8CB2A3BCF34B}"/>
          </ac:picMkLst>
        </pc:picChg>
      </pc:sldChg>
      <pc:sldChg chg="modSp mod modNotesTx">
        <pc:chgData name="Jewell, Benjamin" userId="4fb3721b-cfb2-406f-b26b-f9c1e23d4b9b" providerId="ADAL" clId="{D6ABDEE4-5F68-4558-9511-F249E83ABA49}" dt="2022-04-24T17:48:39.826" v="4795" actId="20577"/>
        <pc:sldMkLst>
          <pc:docMk/>
          <pc:sldMk cId="4255916046" sldId="276"/>
        </pc:sldMkLst>
        <pc:spChg chg="mod">
          <ac:chgData name="Jewell, Benjamin" userId="4fb3721b-cfb2-406f-b26b-f9c1e23d4b9b" providerId="ADAL" clId="{D6ABDEE4-5F68-4558-9511-F249E83ABA49}" dt="2022-04-24T17:39:47.718" v="4458" actId="1076"/>
          <ac:spMkLst>
            <pc:docMk/>
            <pc:sldMk cId="4255916046" sldId="276"/>
            <ac:spMk id="4" creationId="{ECAB550B-2EF4-4CD3-9F3A-F2E318ED263B}"/>
          </ac:spMkLst>
        </pc:spChg>
        <pc:spChg chg="mod">
          <ac:chgData name="Jewell, Benjamin" userId="4fb3721b-cfb2-406f-b26b-f9c1e23d4b9b" providerId="ADAL" clId="{D6ABDEE4-5F68-4558-9511-F249E83ABA49}" dt="2022-04-24T17:39:37.496" v="4457" actId="27636"/>
          <ac:spMkLst>
            <pc:docMk/>
            <pc:sldMk cId="4255916046" sldId="276"/>
            <ac:spMk id="14" creationId="{00000000-0000-0000-0000-000000000000}"/>
          </ac:spMkLst>
        </pc:spChg>
      </pc:sldChg>
      <pc:sldChg chg="addSp modSp mod modNotesTx">
        <pc:chgData name="Jewell, Benjamin" userId="4fb3721b-cfb2-406f-b26b-f9c1e23d4b9b" providerId="ADAL" clId="{D6ABDEE4-5F68-4558-9511-F249E83ABA49}" dt="2022-04-27T20:27:44.746" v="6266" actId="20577"/>
        <pc:sldMkLst>
          <pc:docMk/>
          <pc:sldMk cId="1273924176" sldId="277"/>
        </pc:sldMkLst>
        <pc:spChg chg="add mod">
          <ac:chgData name="Jewell, Benjamin" userId="4fb3721b-cfb2-406f-b26b-f9c1e23d4b9b" providerId="ADAL" clId="{D6ABDEE4-5F68-4558-9511-F249E83ABA49}" dt="2022-04-27T20:27:44.746" v="6266" actId="20577"/>
          <ac:spMkLst>
            <pc:docMk/>
            <pc:sldMk cId="1273924176" sldId="277"/>
            <ac:spMk id="4" creationId="{C51A0994-FD03-FB18-D627-19FA6A1B54A8}"/>
          </ac:spMkLst>
        </pc:spChg>
        <pc:spChg chg="mod">
          <ac:chgData name="Jewell, Benjamin" userId="4fb3721b-cfb2-406f-b26b-f9c1e23d4b9b" providerId="ADAL" clId="{D6ABDEE4-5F68-4558-9511-F249E83ABA49}" dt="2022-04-27T20:19:00.685" v="6208" actId="14100"/>
          <ac:spMkLst>
            <pc:docMk/>
            <pc:sldMk cId="1273924176" sldId="277"/>
            <ac:spMk id="14" creationId="{00000000-0000-0000-0000-000000000000}"/>
          </ac:spMkLst>
        </pc:spChg>
      </pc:sldChg>
      <pc:sldChg chg="modSp del mod ord modNotesTx">
        <pc:chgData name="Jewell, Benjamin" userId="4fb3721b-cfb2-406f-b26b-f9c1e23d4b9b" providerId="ADAL" clId="{D6ABDEE4-5F68-4558-9511-F249E83ABA49}" dt="2022-04-25T19:56:01.784" v="5597" actId="47"/>
        <pc:sldMkLst>
          <pc:docMk/>
          <pc:sldMk cId="914813891" sldId="279"/>
        </pc:sldMkLst>
        <pc:spChg chg="mod">
          <ac:chgData name="Jewell, Benjamin" userId="4fb3721b-cfb2-406f-b26b-f9c1e23d4b9b" providerId="ADAL" clId="{D6ABDEE4-5F68-4558-9511-F249E83ABA49}" dt="2022-04-24T17:36:42.004" v="4362" actId="27636"/>
          <ac:spMkLst>
            <pc:docMk/>
            <pc:sldMk cId="914813891" sldId="279"/>
            <ac:spMk id="14" creationId="{00000000-0000-0000-0000-000000000000}"/>
          </ac:spMkLst>
        </pc:spChg>
      </pc:sldChg>
      <pc:sldChg chg="modSp mod">
        <pc:chgData name="Jewell, Benjamin" userId="4fb3721b-cfb2-406f-b26b-f9c1e23d4b9b" providerId="ADAL" clId="{D6ABDEE4-5F68-4558-9511-F249E83ABA49}" dt="2022-04-25T20:42:45.943" v="5997" actId="6549"/>
        <pc:sldMkLst>
          <pc:docMk/>
          <pc:sldMk cId="2186651970" sldId="281"/>
        </pc:sldMkLst>
        <pc:spChg chg="mod">
          <ac:chgData name="Jewell, Benjamin" userId="4fb3721b-cfb2-406f-b26b-f9c1e23d4b9b" providerId="ADAL" clId="{D6ABDEE4-5F68-4558-9511-F249E83ABA49}" dt="2022-04-25T20:42:45.943" v="5997" actId="6549"/>
          <ac:spMkLst>
            <pc:docMk/>
            <pc:sldMk cId="2186651970" sldId="281"/>
            <ac:spMk id="14" creationId="{00000000-0000-0000-0000-000000000000}"/>
          </ac:spMkLst>
        </pc:spChg>
      </pc:sldChg>
      <pc:sldChg chg="modSp add mod">
        <pc:chgData name="Jewell, Benjamin" userId="4fb3721b-cfb2-406f-b26b-f9c1e23d4b9b" providerId="ADAL" clId="{D6ABDEE4-5F68-4558-9511-F249E83ABA49}" dt="2022-04-23T20:32:21.928" v="7"/>
        <pc:sldMkLst>
          <pc:docMk/>
          <pc:sldMk cId="3103976702" sldId="282"/>
        </pc:sldMkLst>
        <pc:spChg chg="mod">
          <ac:chgData name="Jewell, Benjamin" userId="4fb3721b-cfb2-406f-b26b-f9c1e23d4b9b" providerId="ADAL" clId="{D6ABDEE4-5F68-4558-9511-F249E83ABA49}" dt="2022-04-23T20:32:21.928" v="7"/>
          <ac:spMkLst>
            <pc:docMk/>
            <pc:sldMk cId="3103976702" sldId="282"/>
            <ac:spMk id="13" creationId="{00000000-0000-0000-0000-000000000000}"/>
          </ac:spMkLst>
        </pc:spChg>
      </pc:sldChg>
      <pc:sldChg chg="add">
        <pc:chgData name="Jewell, Benjamin" userId="4fb3721b-cfb2-406f-b26b-f9c1e23d4b9b" providerId="ADAL" clId="{D6ABDEE4-5F68-4558-9511-F249E83ABA49}" dt="2022-04-23T20:31:08.681" v="0"/>
        <pc:sldMkLst>
          <pc:docMk/>
          <pc:sldMk cId="1647333354" sldId="283"/>
        </pc:sldMkLst>
      </pc:sldChg>
      <pc:sldChg chg="modSp add mod">
        <pc:chgData name="Jewell, Benjamin" userId="4fb3721b-cfb2-406f-b26b-f9c1e23d4b9b" providerId="ADAL" clId="{D6ABDEE4-5F68-4558-9511-F249E83ABA49}" dt="2022-04-23T20:32:30.497" v="8"/>
        <pc:sldMkLst>
          <pc:docMk/>
          <pc:sldMk cId="1694444129" sldId="284"/>
        </pc:sldMkLst>
        <pc:spChg chg="mod">
          <ac:chgData name="Jewell, Benjamin" userId="4fb3721b-cfb2-406f-b26b-f9c1e23d4b9b" providerId="ADAL" clId="{D6ABDEE4-5F68-4558-9511-F249E83ABA49}" dt="2022-04-23T20:32:30.497" v="8"/>
          <ac:spMkLst>
            <pc:docMk/>
            <pc:sldMk cId="1694444129" sldId="284"/>
            <ac:spMk id="13" creationId="{00000000-0000-0000-0000-000000000000}"/>
          </ac:spMkLst>
        </pc:spChg>
        <pc:spChg chg="mod">
          <ac:chgData name="Jewell, Benjamin" userId="4fb3721b-cfb2-406f-b26b-f9c1e23d4b9b" providerId="ADAL" clId="{D6ABDEE4-5F68-4558-9511-F249E83ABA49}" dt="2022-04-23T20:31:49.399" v="6" actId="20577"/>
          <ac:spMkLst>
            <pc:docMk/>
            <pc:sldMk cId="1694444129" sldId="284"/>
            <ac:spMk id="14" creationId="{00000000-0000-0000-0000-000000000000}"/>
          </ac:spMkLst>
        </pc:spChg>
      </pc:sldChg>
      <pc:sldChg chg="modSp add mod">
        <pc:chgData name="Jewell, Benjamin" userId="4fb3721b-cfb2-406f-b26b-f9c1e23d4b9b" providerId="ADAL" clId="{D6ABDEE4-5F68-4558-9511-F249E83ABA49}" dt="2022-04-23T20:32:59.962" v="10"/>
        <pc:sldMkLst>
          <pc:docMk/>
          <pc:sldMk cId="3658436154" sldId="285"/>
        </pc:sldMkLst>
        <pc:spChg chg="mod">
          <ac:chgData name="Jewell, Benjamin" userId="4fb3721b-cfb2-406f-b26b-f9c1e23d4b9b" providerId="ADAL" clId="{D6ABDEE4-5F68-4558-9511-F249E83ABA49}" dt="2022-04-23T20:32:59.962" v="10"/>
          <ac:spMkLst>
            <pc:docMk/>
            <pc:sldMk cId="3658436154" sldId="285"/>
            <ac:spMk id="13" creationId="{00000000-0000-0000-0000-000000000000}"/>
          </ac:spMkLst>
        </pc:spChg>
      </pc:sldChg>
      <pc:sldChg chg="add">
        <pc:chgData name="Jewell, Benjamin" userId="4fb3721b-cfb2-406f-b26b-f9c1e23d4b9b" providerId="ADAL" clId="{D6ABDEE4-5F68-4558-9511-F249E83ABA49}" dt="2022-04-23T20:32:37.286" v="9"/>
        <pc:sldMkLst>
          <pc:docMk/>
          <pc:sldMk cId="2386181635" sldId="286"/>
        </pc:sldMkLst>
      </pc:sldChg>
      <pc:sldChg chg="addSp delSp modSp add mod">
        <pc:chgData name="Jewell, Benjamin" userId="4fb3721b-cfb2-406f-b26b-f9c1e23d4b9b" providerId="ADAL" clId="{D6ABDEE4-5F68-4558-9511-F249E83ABA49}" dt="2022-04-23T20:33:09.789" v="13" actId="22"/>
        <pc:sldMkLst>
          <pc:docMk/>
          <pc:sldMk cId="2695798644" sldId="287"/>
        </pc:sldMkLst>
        <pc:spChg chg="add del">
          <ac:chgData name="Jewell, Benjamin" userId="4fb3721b-cfb2-406f-b26b-f9c1e23d4b9b" providerId="ADAL" clId="{D6ABDEE4-5F68-4558-9511-F249E83ABA49}" dt="2022-04-23T20:33:09.789" v="13" actId="22"/>
          <ac:spMkLst>
            <pc:docMk/>
            <pc:sldMk cId="2695798644" sldId="287"/>
            <ac:spMk id="6" creationId="{4D54653E-65FE-415A-9ED0-90EB372563EA}"/>
          </ac:spMkLst>
        </pc:spChg>
        <pc:spChg chg="mod">
          <ac:chgData name="Jewell, Benjamin" userId="4fb3721b-cfb2-406f-b26b-f9c1e23d4b9b" providerId="ADAL" clId="{D6ABDEE4-5F68-4558-9511-F249E83ABA49}" dt="2022-04-23T20:33:03.730" v="11"/>
          <ac:spMkLst>
            <pc:docMk/>
            <pc:sldMk cId="2695798644" sldId="287"/>
            <ac:spMk id="13" creationId="{00000000-0000-0000-0000-000000000000}"/>
          </ac:spMkLst>
        </pc:spChg>
      </pc:sldChg>
      <pc:sldChg chg="modSp add mod">
        <pc:chgData name="Jewell, Benjamin" userId="4fb3721b-cfb2-406f-b26b-f9c1e23d4b9b" providerId="ADAL" clId="{D6ABDEE4-5F68-4558-9511-F249E83ABA49}" dt="2022-04-23T20:33:34.970" v="15"/>
        <pc:sldMkLst>
          <pc:docMk/>
          <pc:sldMk cId="283605713" sldId="288"/>
        </pc:sldMkLst>
        <pc:spChg chg="mod">
          <ac:chgData name="Jewell, Benjamin" userId="4fb3721b-cfb2-406f-b26b-f9c1e23d4b9b" providerId="ADAL" clId="{D6ABDEE4-5F68-4558-9511-F249E83ABA49}" dt="2022-04-23T20:33:34.970" v="15"/>
          <ac:spMkLst>
            <pc:docMk/>
            <pc:sldMk cId="283605713" sldId="288"/>
            <ac:spMk id="13" creationId="{00000000-0000-0000-0000-000000000000}"/>
          </ac:spMkLst>
        </pc:spChg>
      </pc:sldChg>
      <pc:sldChg chg="add">
        <pc:chgData name="Jewell, Benjamin" userId="4fb3721b-cfb2-406f-b26b-f9c1e23d4b9b" providerId="ADAL" clId="{D6ABDEE4-5F68-4558-9511-F249E83ABA49}" dt="2022-04-23T20:33:14.737" v="14"/>
        <pc:sldMkLst>
          <pc:docMk/>
          <pc:sldMk cId="2004589537" sldId="289"/>
        </pc:sldMkLst>
      </pc:sldChg>
      <pc:sldChg chg="modSp add mod">
        <pc:chgData name="Jewell, Benjamin" userId="4fb3721b-cfb2-406f-b26b-f9c1e23d4b9b" providerId="ADAL" clId="{D6ABDEE4-5F68-4558-9511-F249E83ABA49}" dt="2022-04-23T20:33:45.668" v="16"/>
        <pc:sldMkLst>
          <pc:docMk/>
          <pc:sldMk cId="2231358664" sldId="290"/>
        </pc:sldMkLst>
        <pc:spChg chg="mod">
          <ac:chgData name="Jewell, Benjamin" userId="4fb3721b-cfb2-406f-b26b-f9c1e23d4b9b" providerId="ADAL" clId="{D6ABDEE4-5F68-4558-9511-F249E83ABA49}" dt="2022-04-23T20:33:45.668" v="16"/>
          <ac:spMkLst>
            <pc:docMk/>
            <pc:sldMk cId="2231358664" sldId="290"/>
            <ac:spMk id="13" creationId="{00000000-0000-0000-0000-000000000000}"/>
          </ac:spMkLst>
        </pc:spChg>
      </pc:sldChg>
      <pc:sldChg chg="modSp add mod">
        <pc:chgData name="Jewell, Benjamin" userId="4fb3721b-cfb2-406f-b26b-f9c1e23d4b9b" providerId="ADAL" clId="{D6ABDEE4-5F68-4558-9511-F249E83ABA49}" dt="2022-04-23T20:34:27.588" v="18"/>
        <pc:sldMkLst>
          <pc:docMk/>
          <pc:sldMk cId="1013725942" sldId="291"/>
        </pc:sldMkLst>
        <pc:spChg chg="mod">
          <ac:chgData name="Jewell, Benjamin" userId="4fb3721b-cfb2-406f-b26b-f9c1e23d4b9b" providerId="ADAL" clId="{D6ABDEE4-5F68-4558-9511-F249E83ABA49}" dt="2022-04-23T20:34:27.588" v="18"/>
          <ac:spMkLst>
            <pc:docMk/>
            <pc:sldMk cId="1013725942" sldId="291"/>
            <ac:spMk id="13" creationId="{00000000-0000-0000-0000-000000000000}"/>
          </ac:spMkLst>
        </pc:spChg>
      </pc:sldChg>
      <pc:sldChg chg="add">
        <pc:chgData name="Jewell, Benjamin" userId="4fb3721b-cfb2-406f-b26b-f9c1e23d4b9b" providerId="ADAL" clId="{D6ABDEE4-5F68-4558-9511-F249E83ABA49}" dt="2022-04-23T20:34:14.634" v="17"/>
        <pc:sldMkLst>
          <pc:docMk/>
          <pc:sldMk cId="1395865505" sldId="292"/>
        </pc:sldMkLst>
      </pc:sldChg>
      <pc:sldChg chg="modSp add mod">
        <pc:chgData name="Jewell, Benjamin" userId="4fb3721b-cfb2-406f-b26b-f9c1e23d4b9b" providerId="ADAL" clId="{D6ABDEE4-5F68-4558-9511-F249E83ABA49}" dt="2022-04-23T20:34:31.287" v="19"/>
        <pc:sldMkLst>
          <pc:docMk/>
          <pc:sldMk cId="622131467" sldId="293"/>
        </pc:sldMkLst>
        <pc:spChg chg="mod">
          <ac:chgData name="Jewell, Benjamin" userId="4fb3721b-cfb2-406f-b26b-f9c1e23d4b9b" providerId="ADAL" clId="{D6ABDEE4-5F68-4558-9511-F249E83ABA49}" dt="2022-04-23T20:34:31.287" v="19"/>
          <ac:spMkLst>
            <pc:docMk/>
            <pc:sldMk cId="622131467" sldId="293"/>
            <ac:spMk id="13" creationId="{00000000-0000-0000-0000-000000000000}"/>
          </ac:spMkLst>
        </pc:spChg>
      </pc:sldChg>
      <pc:sldChg chg="addSp delSp modSp add mod modNotesTx">
        <pc:chgData name="Jewell, Benjamin" userId="4fb3721b-cfb2-406f-b26b-f9c1e23d4b9b" providerId="ADAL" clId="{D6ABDEE4-5F68-4558-9511-F249E83ABA49}" dt="2022-04-25T20:38:20.017" v="5950" actId="20577"/>
        <pc:sldMkLst>
          <pc:docMk/>
          <pc:sldMk cId="721489633" sldId="294"/>
        </pc:sldMkLst>
        <pc:spChg chg="mod">
          <ac:chgData name="Jewell, Benjamin" userId="4fb3721b-cfb2-406f-b26b-f9c1e23d4b9b" providerId="ADAL" clId="{D6ABDEE4-5F68-4558-9511-F249E83ABA49}" dt="2022-04-23T21:17:03.234" v="1015" actId="14100"/>
          <ac:spMkLst>
            <pc:docMk/>
            <pc:sldMk cId="721489633" sldId="294"/>
            <ac:spMk id="2" creationId="{00000000-0000-0000-0000-000000000000}"/>
          </ac:spMkLst>
        </pc:spChg>
        <pc:spChg chg="del">
          <ac:chgData name="Jewell, Benjamin" userId="4fb3721b-cfb2-406f-b26b-f9c1e23d4b9b" providerId="ADAL" clId="{D6ABDEE4-5F68-4558-9511-F249E83ABA49}" dt="2022-04-23T21:16:36.771" v="962" actId="22"/>
          <ac:spMkLst>
            <pc:docMk/>
            <pc:sldMk cId="721489633" sldId="294"/>
            <ac:spMk id="3" creationId="{00000000-0000-0000-0000-000000000000}"/>
          </ac:spMkLst>
        </pc:spChg>
        <pc:spChg chg="mod">
          <ac:chgData name="Jewell, Benjamin" userId="4fb3721b-cfb2-406f-b26b-f9c1e23d4b9b" providerId="ADAL" clId="{D6ABDEE4-5F68-4558-9511-F249E83ABA49}" dt="2022-04-24T18:01:49.528" v="5248" actId="6549"/>
          <ac:spMkLst>
            <pc:docMk/>
            <pc:sldMk cId="721489633" sldId="294"/>
            <ac:spMk id="4" creationId="{00000000-0000-0000-0000-000000000000}"/>
          </ac:spMkLst>
        </pc:spChg>
        <pc:picChg chg="add del">
          <ac:chgData name="Jewell, Benjamin" userId="4fb3721b-cfb2-406f-b26b-f9c1e23d4b9b" providerId="ADAL" clId="{D6ABDEE4-5F68-4558-9511-F249E83ABA49}" dt="2022-04-23T21:16:34.856" v="961" actId="22"/>
          <ac:picMkLst>
            <pc:docMk/>
            <pc:sldMk cId="721489633" sldId="294"/>
            <ac:picMk id="6" creationId="{DD8C954B-4FE4-4E32-99F2-70485041DB54}"/>
          </ac:picMkLst>
        </pc:picChg>
        <pc:picChg chg="add mod ord modCrop">
          <ac:chgData name="Jewell, Benjamin" userId="4fb3721b-cfb2-406f-b26b-f9c1e23d4b9b" providerId="ADAL" clId="{D6ABDEE4-5F68-4558-9511-F249E83ABA49}" dt="2022-04-23T21:16:36.771" v="962" actId="22"/>
          <ac:picMkLst>
            <pc:docMk/>
            <pc:sldMk cId="721489633" sldId="294"/>
            <ac:picMk id="8" creationId="{32FA139E-3D63-48BC-A309-9055941071CD}"/>
          </ac:picMkLst>
        </pc:picChg>
      </pc:sldChg>
      <pc:sldChg chg="addSp delSp modSp add mod modNotesTx">
        <pc:chgData name="Jewell, Benjamin" userId="4fb3721b-cfb2-406f-b26b-f9c1e23d4b9b" providerId="ADAL" clId="{D6ABDEE4-5F68-4558-9511-F249E83ABA49}" dt="2022-04-24T18:01:41.873" v="5247" actId="20577"/>
        <pc:sldMkLst>
          <pc:docMk/>
          <pc:sldMk cId="2060996969" sldId="295"/>
        </pc:sldMkLst>
        <pc:spChg chg="mod">
          <ac:chgData name="Jewell, Benjamin" userId="4fb3721b-cfb2-406f-b26b-f9c1e23d4b9b" providerId="ADAL" clId="{D6ABDEE4-5F68-4558-9511-F249E83ABA49}" dt="2022-04-23T21:41:22.115" v="1848" actId="20577"/>
          <ac:spMkLst>
            <pc:docMk/>
            <pc:sldMk cId="2060996969" sldId="295"/>
            <ac:spMk id="2" creationId="{00000000-0000-0000-0000-000000000000}"/>
          </ac:spMkLst>
        </pc:spChg>
        <pc:spChg chg="del mod">
          <ac:chgData name="Jewell, Benjamin" userId="4fb3721b-cfb2-406f-b26b-f9c1e23d4b9b" providerId="ADAL" clId="{D6ABDEE4-5F68-4558-9511-F249E83ABA49}" dt="2022-04-23T21:40:00.802" v="1830" actId="22"/>
          <ac:spMkLst>
            <pc:docMk/>
            <pc:sldMk cId="2060996969" sldId="295"/>
            <ac:spMk id="3" creationId="{00000000-0000-0000-0000-000000000000}"/>
          </ac:spMkLst>
        </pc:spChg>
        <pc:spChg chg="mod">
          <ac:chgData name="Jewell, Benjamin" userId="4fb3721b-cfb2-406f-b26b-f9c1e23d4b9b" providerId="ADAL" clId="{D6ABDEE4-5F68-4558-9511-F249E83ABA49}" dt="2022-04-24T18:01:41.873" v="5247" actId="20577"/>
          <ac:spMkLst>
            <pc:docMk/>
            <pc:sldMk cId="2060996969" sldId="295"/>
            <ac:spMk id="4" creationId="{00000000-0000-0000-0000-000000000000}"/>
          </ac:spMkLst>
        </pc:spChg>
        <pc:picChg chg="add mod ord modCrop">
          <ac:chgData name="Jewell, Benjamin" userId="4fb3721b-cfb2-406f-b26b-f9c1e23d4b9b" providerId="ADAL" clId="{D6ABDEE4-5F68-4558-9511-F249E83ABA49}" dt="2022-04-23T21:40:33.244" v="1832" actId="14100"/>
          <ac:picMkLst>
            <pc:docMk/>
            <pc:sldMk cId="2060996969" sldId="295"/>
            <ac:picMk id="6" creationId="{4C635715-CE9E-4A51-B17A-6FCB6CAC8441}"/>
          </ac:picMkLst>
        </pc:picChg>
      </pc:sldChg>
      <pc:sldChg chg="modSp new del mod ord">
        <pc:chgData name="Jewell, Benjamin" userId="4fb3721b-cfb2-406f-b26b-f9c1e23d4b9b" providerId="ADAL" clId="{D6ABDEE4-5F68-4558-9511-F249E83ABA49}" dt="2022-04-25T19:55:58.572" v="5596" actId="47"/>
        <pc:sldMkLst>
          <pc:docMk/>
          <pc:sldMk cId="579648845" sldId="296"/>
        </pc:sldMkLst>
        <pc:spChg chg="mod">
          <ac:chgData name="Jewell, Benjamin" userId="4fb3721b-cfb2-406f-b26b-f9c1e23d4b9b" providerId="ADAL" clId="{D6ABDEE4-5F68-4558-9511-F249E83ABA49}" dt="2022-04-23T20:58:26.751" v="911" actId="20577"/>
          <ac:spMkLst>
            <pc:docMk/>
            <pc:sldMk cId="579648845" sldId="296"/>
            <ac:spMk id="3" creationId="{0E8E5112-47E1-47D5-AD1B-4E98710FEB16}"/>
          </ac:spMkLst>
        </pc:spChg>
      </pc:sldChg>
      <pc:sldChg chg="addSp delSp modSp add mod modClrScheme chgLayout modNotesTx">
        <pc:chgData name="Jewell, Benjamin" userId="4fb3721b-cfb2-406f-b26b-f9c1e23d4b9b" providerId="ADAL" clId="{D6ABDEE4-5F68-4558-9511-F249E83ABA49}" dt="2022-04-24T18:01:15.627" v="5198" actId="20577"/>
        <pc:sldMkLst>
          <pc:docMk/>
          <pc:sldMk cId="2193377045" sldId="297"/>
        </pc:sldMkLst>
        <pc:spChg chg="mod">
          <ac:chgData name="Jewell, Benjamin" userId="4fb3721b-cfb2-406f-b26b-f9c1e23d4b9b" providerId="ADAL" clId="{D6ABDEE4-5F68-4558-9511-F249E83ABA49}" dt="2022-04-24T16:39:09.105" v="2328" actId="20577"/>
          <ac:spMkLst>
            <pc:docMk/>
            <pc:sldMk cId="2193377045" sldId="297"/>
            <ac:spMk id="2" creationId="{00000000-0000-0000-0000-000000000000}"/>
          </ac:spMkLst>
        </pc:spChg>
        <pc:spChg chg="mod ord">
          <ac:chgData name="Jewell, Benjamin" userId="4fb3721b-cfb2-406f-b26b-f9c1e23d4b9b" providerId="ADAL" clId="{D6ABDEE4-5F68-4558-9511-F249E83ABA49}" dt="2022-04-24T18:01:15.627" v="5198" actId="20577"/>
          <ac:spMkLst>
            <pc:docMk/>
            <pc:sldMk cId="2193377045" sldId="297"/>
            <ac:spMk id="4" creationId="{00000000-0000-0000-0000-000000000000}"/>
          </ac:spMkLst>
        </pc:spChg>
        <pc:spChg chg="add del mod">
          <ac:chgData name="Jewell, Benjamin" userId="4fb3721b-cfb2-406f-b26b-f9c1e23d4b9b" providerId="ADAL" clId="{D6ABDEE4-5F68-4558-9511-F249E83ABA49}" dt="2022-04-24T16:38:25.327" v="2313" actId="22"/>
          <ac:spMkLst>
            <pc:docMk/>
            <pc:sldMk cId="2193377045" sldId="297"/>
            <ac:spMk id="8" creationId="{87BAF2A3-C2C4-42B8-999C-D98328008DBE}"/>
          </ac:spMkLst>
        </pc:spChg>
        <pc:picChg chg="add del">
          <ac:chgData name="Jewell, Benjamin" userId="4fb3721b-cfb2-406f-b26b-f9c1e23d4b9b" providerId="ADAL" clId="{D6ABDEE4-5F68-4558-9511-F249E83ABA49}" dt="2022-04-24T16:37:44.719" v="2301" actId="22"/>
          <ac:picMkLst>
            <pc:docMk/>
            <pc:sldMk cId="2193377045" sldId="297"/>
            <ac:picMk id="5" creationId="{F00D19BE-4859-4392-8D0F-0D04EA70EB50}"/>
          </ac:picMkLst>
        </pc:picChg>
        <pc:picChg chg="del">
          <ac:chgData name="Jewell, Benjamin" userId="4fb3721b-cfb2-406f-b26b-f9c1e23d4b9b" providerId="ADAL" clId="{D6ABDEE4-5F68-4558-9511-F249E83ABA49}" dt="2022-04-24T16:37:46.175" v="2302" actId="478"/>
          <ac:picMkLst>
            <pc:docMk/>
            <pc:sldMk cId="2193377045" sldId="297"/>
            <ac:picMk id="6" creationId="{4C635715-CE9E-4A51-B17A-6FCB6CAC8441}"/>
          </ac:picMkLst>
        </pc:picChg>
        <pc:picChg chg="add del mod ord modCrop">
          <ac:chgData name="Jewell, Benjamin" userId="4fb3721b-cfb2-406f-b26b-f9c1e23d4b9b" providerId="ADAL" clId="{D6ABDEE4-5F68-4558-9511-F249E83ABA49}" dt="2022-04-24T16:38:12.762" v="2308" actId="22"/>
          <ac:picMkLst>
            <pc:docMk/>
            <pc:sldMk cId="2193377045" sldId="297"/>
            <ac:picMk id="10" creationId="{67EEFCD7-BCA8-49F0-BC29-B13F8D6539A0}"/>
          </ac:picMkLst>
        </pc:picChg>
        <pc:picChg chg="add del mod ord modCrop">
          <ac:chgData name="Jewell, Benjamin" userId="4fb3721b-cfb2-406f-b26b-f9c1e23d4b9b" providerId="ADAL" clId="{D6ABDEE4-5F68-4558-9511-F249E83ABA49}" dt="2022-04-24T16:38:21.721" v="2311" actId="22"/>
          <ac:picMkLst>
            <pc:docMk/>
            <pc:sldMk cId="2193377045" sldId="297"/>
            <ac:picMk id="12" creationId="{8019C036-A094-46F0-A3E4-D7AB90565967}"/>
          </ac:picMkLst>
        </pc:picChg>
        <pc:picChg chg="add mod ord modCrop">
          <ac:chgData name="Jewell, Benjamin" userId="4fb3721b-cfb2-406f-b26b-f9c1e23d4b9b" providerId="ADAL" clId="{D6ABDEE4-5F68-4558-9511-F249E83ABA49}" dt="2022-04-24T16:38:55.499" v="2318" actId="1076"/>
          <ac:picMkLst>
            <pc:docMk/>
            <pc:sldMk cId="2193377045" sldId="297"/>
            <ac:picMk id="14" creationId="{C159E4F0-2418-43A8-913E-0A1F98A86338}"/>
          </ac:picMkLst>
        </pc:picChg>
      </pc:sldChg>
      <pc:sldChg chg="addSp delSp modSp add mod modNotesTx">
        <pc:chgData name="Jewell, Benjamin" userId="4fb3721b-cfb2-406f-b26b-f9c1e23d4b9b" providerId="ADAL" clId="{D6ABDEE4-5F68-4558-9511-F249E83ABA49}" dt="2022-04-24T18:07:10.842" v="5472" actId="20577"/>
        <pc:sldMkLst>
          <pc:docMk/>
          <pc:sldMk cId="1757344659" sldId="298"/>
        </pc:sldMkLst>
        <pc:spChg chg="mod">
          <ac:chgData name="Jewell, Benjamin" userId="4fb3721b-cfb2-406f-b26b-f9c1e23d4b9b" providerId="ADAL" clId="{D6ABDEE4-5F68-4558-9511-F249E83ABA49}" dt="2022-04-24T18:03:51.195" v="5285" actId="6549"/>
          <ac:spMkLst>
            <pc:docMk/>
            <pc:sldMk cId="1757344659" sldId="298"/>
            <ac:spMk id="2" creationId="{00000000-0000-0000-0000-000000000000}"/>
          </ac:spMkLst>
        </pc:spChg>
        <pc:spChg chg="mod">
          <ac:chgData name="Jewell, Benjamin" userId="4fb3721b-cfb2-406f-b26b-f9c1e23d4b9b" providerId="ADAL" clId="{D6ABDEE4-5F68-4558-9511-F249E83ABA49}" dt="2022-04-24T18:04:17.809" v="5366" actId="20577"/>
          <ac:spMkLst>
            <pc:docMk/>
            <pc:sldMk cId="1757344659" sldId="298"/>
            <ac:spMk id="4" creationId="{00000000-0000-0000-0000-000000000000}"/>
          </ac:spMkLst>
        </pc:spChg>
        <pc:spChg chg="add del mod">
          <ac:chgData name="Jewell, Benjamin" userId="4fb3721b-cfb2-406f-b26b-f9c1e23d4b9b" providerId="ADAL" clId="{D6ABDEE4-5F68-4558-9511-F249E83ABA49}" dt="2022-04-24T18:02:29.642" v="5252" actId="478"/>
          <ac:spMkLst>
            <pc:docMk/>
            <pc:sldMk cId="1757344659" sldId="298"/>
            <ac:spMk id="5" creationId="{87DF8DBB-50CF-4127-AD18-BFB1EC91F0D7}"/>
          </ac:spMkLst>
        </pc:spChg>
        <pc:picChg chg="add mod">
          <ac:chgData name="Jewell, Benjamin" userId="4fb3721b-cfb2-406f-b26b-f9c1e23d4b9b" providerId="ADAL" clId="{D6ABDEE4-5F68-4558-9511-F249E83ABA49}" dt="2022-04-24T17:04:15.260" v="3205" actId="1076"/>
          <ac:picMkLst>
            <pc:docMk/>
            <pc:sldMk cId="1757344659" sldId="298"/>
            <ac:picMk id="7" creationId="{64303915-E0C3-4486-83CB-F23F5E62EC47}"/>
          </ac:picMkLst>
        </pc:picChg>
        <pc:picChg chg="del">
          <ac:chgData name="Jewell, Benjamin" userId="4fb3721b-cfb2-406f-b26b-f9c1e23d4b9b" providerId="ADAL" clId="{D6ABDEE4-5F68-4558-9511-F249E83ABA49}" dt="2022-04-24T17:04:10.280" v="3203" actId="478"/>
          <ac:picMkLst>
            <pc:docMk/>
            <pc:sldMk cId="1757344659" sldId="298"/>
            <ac:picMk id="14" creationId="{C159E4F0-2418-43A8-913E-0A1F98A86338}"/>
          </ac:picMkLst>
        </pc:picChg>
      </pc:sldChg>
      <pc:sldChg chg="addSp delSp modSp add mod modNotesTx">
        <pc:chgData name="Jewell, Benjamin" userId="4fb3721b-cfb2-406f-b26b-f9c1e23d4b9b" providerId="ADAL" clId="{D6ABDEE4-5F68-4558-9511-F249E83ABA49}" dt="2022-04-24T18:10:46.419" v="5594" actId="20577"/>
        <pc:sldMkLst>
          <pc:docMk/>
          <pc:sldMk cId="4100531437" sldId="299"/>
        </pc:sldMkLst>
        <pc:spChg chg="del">
          <ac:chgData name="Jewell, Benjamin" userId="4fb3721b-cfb2-406f-b26b-f9c1e23d4b9b" providerId="ADAL" clId="{D6ABDEE4-5F68-4558-9511-F249E83ABA49}" dt="2022-04-24T18:03:34.431" v="5276" actId="478"/>
          <ac:spMkLst>
            <pc:docMk/>
            <pc:sldMk cId="4100531437" sldId="299"/>
            <ac:spMk id="2" creationId="{00000000-0000-0000-0000-000000000000}"/>
          </ac:spMkLst>
        </pc:spChg>
        <pc:spChg chg="mod">
          <ac:chgData name="Jewell, Benjamin" userId="4fb3721b-cfb2-406f-b26b-f9c1e23d4b9b" providerId="ADAL" clId="{D6ABDEE4-5F68-4558-9511-F249E83ABA49}" dt="2022-04-24T18:05:50.852" v="5455" actId="1076"/>
          <ac:spMkLst>
            <pc:docMk/>
            <pc:sldMk cId="4100531437" sldId="299"/>
            <ac:spMk id="4" creationId="{00000000-0000-0000-0000-000000000000}"/>
          </ac:spMkLst>
        </pc:spChg>
        <pc:spChg chg="del">
          <ac:chgData name="Jewell, Benjamin" userId="4fb3721b-cfb2-406f-b26b-f9c1e23d4b9b" providerId="ADAL" clId="{D6ABDEE4-5F68-4558-9511-F249E83ABA49}" dt="2022-04-24T18:05:12.049" v="5399" actId="478"/>
          <ac:spMkLst>
            <pc:docMk/>
            <pc:sldMk cId="4100531437" sldId="299"/>
            <ac:spMk id="5" creationId="{87DF8DBB-50CF-4127-AD18-BFB1EC91F0D7}"/>
          </ac:spMkLst>
        </pc:spChg>
        <pc:spChg chg="add del mod">
          <ac:chgData name="Jewell, Benjamin" userId="4fb3721b-cfb2-406f-b26b-f9c1e23d4b9b" providerId="ADAL" clId="{D6ABDEE4-5F68-4558-9511-F249E83ABA49}" dt="2022-04-24T18:03:39.772" v="5279" actId="478"/>
          <ac:spMkLst>
            <pc:docMk/>
            <pc:sldMk cId="4100531437" sldId="299"/>
            <ac:spMk id="9" creationId="{F08E3D89-B329-46C4-8712-ECC1A209E8B8}"/>
          </ac:spMkLst>
        </pc:spChg>
        <pc:spChg chg="add mod">
          <ac:chgData name="Jewell, Benjamin" userId="4fb3721b-cfb2-406f-b26b-f9c1e23d4b9b" providerId="ADAL" clId="{D6ABDEE4-5F68-4558-9511-F249E83ABA49}" dt="2022-04-24T18:05:18.565" v="5407" actId="1038"/>
          <ac:spMkLst>
            <pc:docMk/>
            <pc:sldMk cId="4100531437" sldId="299"/>
            <ac:spMk id="10" creationId="{7DA6F540-8716-4022-8ABA-5BB190632343}"/>
          </ac:spMkLst>
        </pc:spChg>
        <pc:picChg chg="add mod">
          <ac:chgData name="Jewell, Benjamin" userId="4fb3721b-cfb2-406f-b26b-f9c1e23d4b9b" providerId="ADAL" clId="{D6ABDEE4-5F68-4558-9511-F249E83ABA49}" dt="2022-04-24T18:05:08.104" v="5398" actId="1076"/>
          <ac:picMkLst>
            <pc:docMk/>
            <pc:sldMk cId="4100531437" sldId="299"/>
            <ac:picMk id="6" creationId="{23E96A3C-61F7-486C-8970-F67BD275FE57}"/>
          </ac:picMkLst>
        </pc:picChg>
        <pc:picChg chg="del">
          <ac:chgData name="Jewell, Benjamin" userId="4fb3721b-cfb2-406f-b26b-f9c1e23d4b9b" providerId="ADAL" clId="{D6ABDEE4-5F68-4558-9511-F249E83ABA49}" dt="2022-04-24T17:18:30.329" v="3477" actId="478"/>
          <ac:picMkLst>
            <pc:docMk/>
            <pc:sldMk cId="4100531437" sldId="299"/>
            <ac:picMk id="7" creationId="{64303915-E0C3-4486-83CB-F23F5E62EC47}"/>
          </ac:picMkLst>
        </pc:picChg>
      </pc:sldChg>
      <pc:sldChg chg="add del">
        <pc:chgData name="Jewell, Benjamin" userId="4fb3721b-cfb2-406f-b26b-f9c1e23d4b9b" providerId="ADAL" clId="{D6ABDEE4-5F68-4558-9511-F249E83ABA49}" dt="2022-04-25T19:56:05.220" v="5598" actId="47"/>
        <pc:sldMkLst>
          <pc:docMk/>
          <pc:sldMk cId="2835946826" sldId="322"/>
        </pc:sldMkLst>
      </pc:sldChg>
      <pc:sldChg chg="modSp add mod">
        <pc:chgData name="Jewell, Benjamin" userId="4fb3721b-cfb2-406f-b26b-f9c1e23d4b9b" providerId="ADAL" clId="{D6ABDEE4-5F68-4558-9511-F249E83ABA49}" dt="2022-04-25T20:34:55.847" v="5949" actId="20577"/>
        <pc:sldMkLst>
          <pc:docMk/>
          <pc:sldMk cId="2364609504" sldId="323"/>
        </pc:sldMkLst>
        <pc:spChg chg="mod">
          <ac:chgData name="Jewell, Benjamin" userId="4fb3721b-cfb2-406f-b26b-f9c1e23d4b9b" providerId="ADAL" clId="{D6ABDEE4-5F68-4558-9511-F249E83ABA49}" dt="2022-04-25T20:34:55.847" v="5949" actId="20577"/>
          <ac:spMkLst>
            <pc:docMk/>
            <pc:sldMk cId="2364609504" sldId="323"/>
            <ac:spMk id="14" creationId="{00000000-0000-0000-0000-000000000000}"/>
          </ac:spMkLst>
        </pc:spChg>
      </pc:sldChg>
      <pc:sldChg chg="add modNotesTx">
        <pc:chgData name="Jewell, Benjamin" userId="4fb3721b-cfb2-406f-b26b-f9c1e23d4b9b" providerId="ADAL" clId="{D6ABDEE4-5F68-4558-9511-F249E83ABA49}" dt="2022-04-27T20:42:49.927" v="6269"/>
        <pc:sldMkLst>
          <pc:docMk/>
          <pc:sldMk cId="1203189132" sldId="324"/>
        </pc:sldMkLst>
      </pc:sldChg>
      <pc:sldChg chg="modSp add mod">
        <pc:chgData name="Jewell, Benjamin" userId="4fb3721b-cfb2-406f-b26b-f9c1e23d4b9b" providerId="ADAL" clId="{D6ABDEE4-5F68-4558-9511-F249E83ABA49}" dt="2022-04-27T20:01:15.343" v="6031" actId="14100"/>
        <pc:sldMkLst>
          <pc:docMk/>
          <pc:sldMk cId="2286276647" sldId="325"/>
        </pc:sldMkLst>
        <pc:spChg chg="mod">
          <ac:chgData name="Jewell, Benjamin" userId="4fb3721b-cfb2-406f-b26b-f9c1e23d4b9b" providerId="ADAL" clId="{D6ABDEE4-5F68-4558-9511-F249E83ABA49}" dt="2022-04-27T20:01:09.802" v="6030" actId="20577"/>
          <ac:spMkLst>
            <pc:docMk/>
            <pc:sldMk cId="2286276647" sldId="325"/>
            <ac:spMk id="2" creationId="{63C45460-611F-4F99-9596-712C75995826}"/>
          </ac:spMkLst>
        </pc:spChg>
        <pc:picChg chg="mod">
          <ac:chgData name="Jewell, Benjamin" userId="4fb3721b-cfb2-406f-b26b-f9c1e23d4b9b" providerId="ADAL" clId="{D6ABDEE4-5F68-4558-9511-F249E83ABA49}" dt="2022-04-27T20:01:15.343" v="6031" actId="14100"/>
          <ac:picMkLst>
            <pc:docMk/>
            <pc:sldMk cId="2286276647" sldId="325"/>
            <ac:picMk id="1026" creationId="{9AD20CE3-A9B3-4DF2-B1C0-E094844A23C2}"/>
          </ac:picMkLst>
        </pc:picChg>
      </pc:sldChg>
      <pc:sldChg chg="add">
        <pc:chgData name="Jewell, Benjamin" userId="4fb3721b-cfb2-406f-b26b-f9c1e23d4b9b" providerId="ADAL" clId="{D6ABDEE4-5F68-4558-9511-F249E83ABA49}" dt="2022-04-25T19:55:49.959" v="5595"/>
        <pc:sldMkLst>
          <pc:docMk/>
          <pc:sldMk cId="2081326433" sldId="326"/>
        </pc:sldMkLst>
      </pc:sldChg>
      <pc:sldChg chg="modSp mod">
        <pc:chgData name="Jewell, Benjamin" userId="4fb3721b-cfb2-406f-b26b-f9c1e23d4b9b" providerId="ADAL" clId="{D6ABDEE4-5F68-4558-9511-F249E83ABA49}" dt="2022-04-27T20:01:47.115" v="6033" actId="20577"/>
        <pc:sldMkLst>
          <pc:docMk/>
          <pc:sldMk cId="194225884" sldId="327"/>
        </pc:sldMkLst>
        <pc:spChg chg="mod">
          <ac:chgData name="Jewell, Benjamin" userId="4fb3721b-cfb2-406f-b26b-f9c1e23d4b9b" providerId="ADAL" clId="{D6ABDEE4-5F68-4558-9511-F249E83ABA49}" dt="2022-04-25T20:06:42.189" v="5765" actId="313"/>
          <ac:spMkLst>
            <pc:docMk/>
            <pc:sldMk cId="194225884" sldId="327"/>
            <ac:spMk id="3" creationId="{F413CACA-CF0B-0540-9F94-F38A149C4269}"/>
          </ac:spMkLst>
        </pc:spChg>
        <pc:spChg chg="mod">
          <ac:chgData name="Jewell, Benjamin" userId="4fb3721b-cfb2-406f-b26b-f9c1e23d4b9b" providerId="ADAL" clId="{D6ABDEE4-5F68-4558-9511-F249E83ABA49}" dt="2022-04-27T20:01:47.115" v="6033" actId="20577"/>
          <ac:spMkLst>
            <pc:docMk/>
            <pc:sldMk cId="194225884" sldId="327"/>
            <ac:spMk id="5" creationId="{BF431239-C889-141D-8E87-96E0584F7E16}"/>
          </ac:spMkLst>
        </pc:spChg>
      </pc:sldChg>
      <pc:sldChg chg="modSp new mod ord">
        <pc:chgData name="Jewell, Benjamin" userId="4fb3721b-cfb2-406f-b26b-f9c1e23d4b9b" providerId="ADAL" clId="{D6ABDEE4-5F68-4558-9511-F249E83ABA49}" dt="2022-04-25T20:44:28.665" v="6023" actId="20577"/>
        <pc:sldMkLst>
          <pc:docMk/>
          <pc:sldMk cId="2092113088" sldId="328"/>
        </pc:sldMkLst>
        <pc:spChg chg="mod">
          <ac:chgData name="Jewell, Benjamin" userId="4fb3721b-cfb2-406f-b26b-f9c1e23d4b9b" providerId="ADAL" clId="{D6ABDEE4-5F68-4558-9511-F249E83ABA49}" dt="2022-04-25T20:44:14.769" v="6013" actId="20577"/>
          <ac:spMkLst>
            <pc:docMk/>
            <pc:sldMk cId="2092113088" sldId="328"/>
            <ac:spMk id="2" creationId="{3F58B659-767E-4325-8A89-DD1B2D2C4DE9}"/>
          </ac:spMkLst>
        </pc:spChg>
        <pc:spChg chg="mod">
          <ac:chgData name="Jewell, Benjamin" userId="4fb3721b-cfb2-406f-b26b-f9c1e23d4b9b" providerId="ADAL" clId="{D6ABDEE4-5F68-4558-9511-F249E83ABA49}" dt="2022-04-25T20:44:28.665" v="6023" actId="20577"/>
          <ac:spMkLst>
            <pc:docMk/>
            <pc:sldMk cId="2092113088" sldId="328"/>
            <ac:spMk id="3" creationId="{1D5CD2F2-33CA-499E-9FBC-F0B20BD3D91D}"/>
          </ac:spMkLst>
        </pc:spChg>
      </pc:sldChg>
    </pc:docChg>
  </pc:docChgLst>
  <pc:docChgLst>
    <pc:chgData name="Guest User" userId="S::urn:spo:anon#baffae550e5ae95a027f0522e1064cfa99a929a1cdc900869ff2747ca3ec267e::" providerId="AD" clId="Web-{EB7C45EA-BD3D-6B41-BBDD-EB6CAD55F492}"/>
    <pc:docChg chg="modSld">
      <pc:chgData name="Guest User" userId="S::urn:spo:anon#baffae550e5ae95a027f0522e1064cfa99a929a1cdc900869ff2747ca3ec267e::" providerId="AD" clId="Web-{EB7C45EA-BD3D-6B41-BBDD-EB6CAD55F492}" dt="2022-04-27T05:15:57.926" v="381" actId="20577"/>
      <pc:docMkLst>
        <pc:docMk/>
      </pc:docMkLst>
      <pc:sldChg chg="addSp modSp">
        <pc:chgData name="Guest User" userId="S::urn:spo:anon#baffae550e5ae95a027f0522e1064cfa99a929a1cdc900869ff2747ca3ec267e::" providerId="AD" clId="Web-{EB7C45EA-BD3D-6B41-BBDD-EB6CAD55F492}" dt="2022-04-27T05:14:59.909" v="362" actId="1076"/>
        <pc:sldMkLst>
          <pc:docMk/>
          <pc:sldMk cId="2364609504" sldId="323"/>
        </pc:sldMkLst>
        <pc:spChg chg="add mod">
          <ac:chgData name="Guest User" userId="S::urn:spo:anon#baffae550e5ae95a027f0522e1064cfa99a929a1cdc900869ff2747ca3ec267e::" providerId="AD" clId="Web-{EB7C45EA-BD3D-6B41-BBDD-EB6CAD55F492}" dt="2022-04-27T05:14:59.909" v="362" actId="1076"/>
          <ac:spMkLst>
            <pc:docMk/>
            <pc:sldMk cId="2364609504" sldId="323"/>
            <ac:spMk id="2" creationId="{6F060A0E-605B-09AB-73AB-D7F0F70D730C}"/>
          </ac:spMkLst>
        </pc:spChg>
        <pc:spChg chg="add mod">
          <ac:chgData name="Guest User" userId="S::urn:spo:anon#baffae550e5ae95a027f0522e1064cfa99a929a1cdc900869ff2747ca3ec267e::" providerId="AD" clId="Web-{EB7C45EA-BD3D-6B41-BBDD-EB6CAD55F492}" dt="2022-04-27T05:02:35.087" v="241" actId="1076"/>
          <ac:spMkLst>
            <pc:docMk/>
            <pc:sldMk cId="2364609504" sldId="323"/>
            <ac:spMk id="3" creationId="{E3E86A6E-03CF-ACC6-24C7-474172A8F9D9}"/>
          </ac:spMkLst>
        </pc:spChg>
        <pc:spChg chg="mod">
          <ac:chgData name="Guest User" userId="S::urn:spo:anon#baffae550e5ae95a027f0522e1064cfa99a929a1cdc900869ff2747ca3ec267e::" providerId="AD" clId="Web-{EB7C45EA-BD3D-6B41-BBDD-EB6CAD55F492}" dt="2022-04-27T05:00:23.787" v="197" actId="20577"/>
          <ac:spMkLst>
            <pc:docMk/>
            <pc:sldMk cId="2364609504" sldId="323"/>
            <ac:spMk id="13" creationId="{00000000-0000-0000-0000-000000000000}"/>
          </ac:spMkLst>
        </pc:spChg>
        <pc:spChg chg="mod">
          <ac:chgData name="Guest User" userId="S::urn:spo:anon#baffae550e5ae95a027f0522e1064cfa99a929a1cdc900869ff2747ca3ec267e::" providerId="AD" clId="Web-{EB7C45EA-BD3D-6B41-BBDD-EB6CAD55F492}" dt="2022-04-27T05:14:57.315" v="361" actId="1076"/>
          <ac:spMkLst>
            <pc:docMk/>
            <pc:sldMk cId="2364609504" sldId="323"/>
            <ac:spMk id="14" creationId="{00000000-0000-0000-0000-000000000000}"/>
          </ac:spMkLst>
        </pc:spChg>
      </pc:sldChg>
      <pc:sldChg chg="addSp delSp modSp">
        <pc:chgData name="Guest User" userId="S::urn:spo:anon#baffae550e5ae95a027f0522e1064cfa99a929a1cdc900869ff2747ca3ec267e::" providerId="AD" clId="Web-{EB7C45EA-BD3D-6B41-BBDD-EB6CAD55F492}" dt="2022-04-27T05:15:57.926" v="381" actId="20577"/>
        <pc:sldMkLst>
          <pc:docMk/>
          <pc:sldMk cId="2092113088" sldId="328"/>
        </pc:sldMkLst>
        <pc:spChg chg="mod">
          <ac:chgData name="Guest User" userId="S::urn:spo:anon#baffae550e5ae95a027f0522e1064cfa99a929a1cdc900869ff2747ca3ec267e::" providerId="AD" clId="Web-{EB7C45EA-BD3D-6B41-BBDD-EB6CAD55F492}" dt="2022-04-27T05:15:57.926" v="381" actId="20577"/>
          <ac:spMkLst>
            <pc:docMk/>
            <pc:sldMk cId="2092113088" sldId="328"/>
            <ac:spMk id="2" creationId="{3F58B659-767E-4325-8A89-DD1B2D2C4DE9}"/>
          </ac:spMkLst>
        </pc:spChg>
        <pc:spChg chg="del">
          <ac:chgData name="Guest User" userId="S::urn:spo:anon#baffae550e5ae95a027f0522e1064cfa99a929a1cdc900869ff2747ca3ec267e::" providerId="AD" clId="Web-{EB7C45EA-BD3D-6B41-BBDD-EB6CAD55F492}" dt="2022-04-27T05:15:32.144" v="363"/>
          <ac:spMkLst>
            <pc:docMk/>
            <pc:sldMk cId="2092113088" sldId="328"/>
            <ac:spMk id="3" creationId="{1D5CD2F2-33CA-499E-9FBC-F0B20BD3D91D}"/>
          </ac:spMkLst>
        </pc:spChg>
        <pc:picChg chg="add mod">
          <ac:chgData name="Guest User" userId="S::urn:spo:anon#baffae550e5ae95a027f0522e1064cfa99a929a1cdc900869ff2747ca3ec267e::" providerId="AD" clId="Web-{EB7C45EA-BD3D-6B41-BBDD-EB6CAD55F492}" dt="2022-04-27T05:15:41.410" v="366" actId="1076"/>
          <ac:picMkLst>
            <pc:docMk/>
            <pc:sldMk cId="2092113088" sldId="328"/>
            <ac:picMk id="5" creationId="{3B8DE83A-2B04-B02D-02ED-EE52A705F205}"/>
          </ac:picMkLst>
        </pc:picChg>
      </pc:sldChg>
    </pc:docChg>
  </pc:docChgLst>
  <pc:docChgLst>
    <pc:chgData name="Guest User" userId="S::urn:spo:anon#baffae550e5ae95a027f0522e1064cfa99a929a1cdc900869ff2747ca3ec267e::" providerId="AD" clId="Web-{4F978385-D618-0172-DA7B-D11B829605EE}"/>
    <pc:docChg chg="modSld">
      <pc:chgData name="Guest User" userId="S::urn:spo:anon#baffae550e5ae95a027f0522e1064cfa99a929a1cdc900869ff2747ca3ec267e::" providerId="AD" clId="Web-{4F978385-D618-0172-DA7B-D11B829605EE}" dt="2022-04-27T20:17:17.745" v="408" actId="20577"/>
      <pc:docMkLst>
        <pc:docMk/>
      </pc:docMkLst>
      <pc:sldChg chg="modSp">
        <pc:chgData name="Guest User" userId="S::urn:spo:anon#baffae550e5ae95a027f0522e1064cfa99a929a1cdc900869ff2747ca3ec267e::" providerId="AD" clId="Web-{4F978385-D618-0172-DA7B-D11B829605EE}" dt="2022-04-27T19:36:14.954" v="95" actId="20577"/>
        <pc:sldMkLst>
          <pc:docMk/>
          <pc:sldMk cId="1273924176" sldId="277"/>
        </pc:sldMkLst>
        <pc:spChg chg="mod">
          <ac:chgData name="Guest User" userId="S::urn:spo:anon#baffae550e5ae95a027f0522e1064cfa99a929a1cdc900869ff2747ca3ec267e::" providerId="AD" clId="Web-{4F978385-D618-0172-DA7B-D11B829605EE}" dt="2022-04-27T19:36:14.954" v="95" actId="20577"/>
          <ac:spMkLst>
            <pc:docMk/>
            <pc:sldMk cId="1273924176" sldId="277"/>
            <ac:spMk id="14" creationId="{00000000-0000-0000-0000-000000000000}"/>
          </ac:spMkLst>
        </pc:spChg>
      </pc:sldChg>
      <pc:sldChg chg="modSp">
        <pc:chgData name="Guest User" userId="S::urn:spo:anon#baffae550e5ae95a027f0522e1064cfa99a929a1cdc900869ff2747ca3ec267e::" providerId="AD" clId="Web-{4F978385-D618-0172-DA7B-D11B829605EE}" dt="2022-04-27T20:17:17.745" v="408" actId="20577"/>
        <pc:sldMkLst>
          <pc:docMk/>
          <pc:sldMk cId="2186651970" sldId="281"/>
        </pc:sldMkLst>
        <pc:spChg chg="mod">
          <ac:chgData name="Guest User" userId="S::urn:spo:anon#baffae550e5ae95a027f0522e1064cfa99a929a1cdc900869ff2747ca3ec267e::" providerId="AD" clId="Web-{4F978385-D618-0172-DA7B-D11B829605EE}" dt="2022-04-27T20:17:17.745" v="408" actId="20577"/>
          <ac:spMkLst>
            <pc:docMk/>
            <pc:sldMk cId="2186651970" sldId="281"/>
            <ac:spMk id="14" creationId="{00000000-0000-0000-0000-000000000000}"/>
          </ac:spMkLst>
        </pc:spChg>
      </pc:sldChg>
      <pc:sldChg chg="modSp">
        <pc:chgData name="Guest User" userId="S::urn:spo:anon#baffae550e5ae95a027f0522e1064cfa99a929a1cdc900869ff2747ca3ec267e::" providerId="AD" clId="Web-{4F978385-D618-0172-DA7B-D11B829605EE}" dt="2022-04-27T19:55:40.340" v="383" actId="20577"/>
        <pc:sldMkLst>
          <pc:docMk/>
          <pc:sldMk cId="3658436154" sldId="285"/>
        </pc:sldMkLst>
        <pc:spChg chg="mod">
          <ac:chgData name="Guest User" userId="S::urn:spo:anon#baffae550e5ae95a027f0522e1064cfa99a929a1cdc900869ff2747ca3ec267e::" providerId="AD" clId="Web-{4F978385-D618-0172-DA7B-D11B829605EE}" dt="2022-04-27T19:55:40.340" v="383" actId="20577"/>
          <ac:spMkLst>
            <pc:docMk/>
            <pc:sldMk cId="3658436154" sldId="285"/>
            <ac:spMk id="14" creationId="{00000000-0000-0000-0000-000000000000}"/>
          </ac:spMkLst>
        </pc:spChg>
      </pc:sldChg>
      <pc:sldChg chg="addSp delSp modSp">
        <pc:chgData name="Guest User" userId="S::urn:spo:anon#baffae550e5ae95a027f0522e1064cfa99a929a1cdc900869ff2747ca3ec267e::" providerId="AD" clId="Web-{4F978385-D618-0172-DA7B-D11B829605EE}" dt="2022-04-27T20:04:11.195" v="392" actId="14100"/>
        <pc:sldMkLst>
          <pc:docMk/>
          <pc:sldMk cId="756322888" sldId="320"/>
        </pc:sldMkLst>
        <pc:picChg chg="add mod">
          <ac:chgData name="Guest User" userId="S::urn:spo:anon#baffae550e5ae95a027f0522e1064cfa99a929a1cdc900869ff2747ca3ec267e::" providerId="AD" clId="Web-{4F978385-D618-0172-DA7B-D11B829605EE}" dt="2022-04-27T20:04:11.195" v="392" actId="14100"/>
          <ac:picMkLst>
            <pc:docMk/>
            <pc:sldMk cId="756322888" sldId="320"/>
            <ac:picMk id="3" creationId="{EC1A4377-927C-ECA2-2FB7-1FBE19FA463B}"/>
          </ac:picMkLst>
        </pc:picChg>
        <pc:picChg chg="del">
          <ac:chgData name="Guest User" userId="S::urn:spo:anon#baffae550e5ae95a027f0522e1064cfa99a929a1cdc900869ff2747ca3ec267e::" providerId="AD" clId="Web-{4F978385-D618-0172-DA7B-D11B829605EE}" dt="2022-04-27T20:02:55.381" v="384"/>
          <ac:picMkLst>
            <pc:docMk/>
            <pc:sldMk cId="756322888" sldId="320"/>
            <ac:picMk id="5" creationId="{C01F993E-4970-54B6-A3BF-8B178DA9C02A}"/>
          </ac:picMkLst>
        </pc:picChg>
        <pc:picChg chg="add mod ord">
          <ac:chgData name="Guest User" userId="S::urn:spo:anon#baffae550e5ae95a027f0522e1064cfa99a929a1cdc900869ff2747ca3ec267e::" providerId="AD" clId="Web-{4F978385-D618-0172-DA7B-D11B829605EE}" dt="2022-04-27T20:03:28.163" v="391" actId="14100"/>
          <ac:picMkLst>
            <pc:docMk/>
            <pc:sldMk cId="756322888" sldId="320"/>
            <ac:picMk id="6" creationId="{62C084CB-1671-04F4-FDA3-A4348CDFBA42}"/>
          </ac:picMkLst>
        </pc:picChg>
      </pc:sldChg>
      <pc:sldChg chg="modSp">
        <pc:chgData name="Guest User" userId="S::urn:spo:anon#baffae550e5ae95a027f0522e1064cfa99a929a1cdc900869ff2747ca3ec267e::" providerId="AD" clId="Web-{4F978385-D618-0172-DA7B-D11B829605EE}" dt="2022-04-27T20:14:48.445" v="398" actId="20577"/>
        <pc:sldMkLst>
          <pc:docMk/>
          <pc:sldMk cId="2376198698" sldId="321"/>
        </pc:sldMkLst>
        <pc:spChg chg="mod">
          <ac:chgData name="Guest User" userId="S::urn:spo:anon#baffae550e5ae95a027f0522e1064cfa99a929a1cdc900869ff2747ca3ec267e::" providerId="AD" clId="Web-{4F978385-D618-0172-DA7B-D11B829605EE}" dt="2022-04-27T20:14:48.445" v="398" actId="20577"/>
          <ac:spMkLst>
            <pc:docMk/>
            <pc:sldMk cId="2376198698" sldId="321"/>
            <ac:spMk id="3" creationId="{F86F133E-88A3-CEB9-E902-A9D90D244CFE}"/>
          </ac:spMkLst>
        </pc:spChg>
      </pc:sldChg>
    </pc:docChg>
  </pc:docChgLst>
  <pc:docChgLst>
    <pc:chgData name="Guest User" userId="S::urn:spo:anon#baffae550e5ae95a027f0522e1064cfa99a929a1cdc900869ff2747ca3ec267e::" providerId="AD" clId="Web-{4D8F1CA8-ABFC-7341-EF12-C8550F3373D8}"/>
    <pc:docChg chg="addSld delSld modSld sldOrd">
      <pc:chgData name="Guest User" userId="S::urn:spo:anon#baffae550e5ae95a027f0522e1064cfa99a929a1cdc900869ff2747ca3ec267e::" providerId="AD" clId="Web-{4D8F1CA8-ABFC-7341-EF12-C8550F3373D8}" dt="2022-04-25T19:05:47.198" v="150" actId="1076"/>
      <pc:docMkLst>
        <pc:docMk/>
      </pc:docMkLst>
      <pc:sldChg chg="ord">
        <pc:chgData name="Guest User" userId="S::urn:spo:anon#baffae550e5ae95a027f0522e1064cfa99a929a1cdc900869ff2747ca3ec267e::" providerId="AD" clId="Web-{4D8F1CA8-ABFC-7341-EF12-C8550F3373D8}" dt="2022-04-25T16:33:11.735" v="76"/>
        <pc:sldMkLst>
          <pc:docMk/>
          <pc:sldMk cId="1273924176" sldId="277"/>
        </pc:sldMkLst>
      </pc:sldChg>
      <pc:sldChg chg="del">
        <pc:chgData name="Guest User" userId="S::urn:spo:anon#baffae550e5ae95a027f0522e1064cfa99a929a1cdc900869ff2747ca3ec267e::" providerId="AD" clId="Web-{4D8F1CA8-ABFC-7341-EF12-C8550F3373D8}" dt="2022-04-25T19:02:41.460" v="132"/>
        <pc:sldMkLst>
          <pc:docMk/>
          <pc:sldMk cId="2004589537" sldId="289"/>
        </pc:sldMkLst>
      </pc:sldChg>
      <pc:sldChg chg="modSp">
        <pc:chgData name="Guest User" userId="S::urn:spo:anon#baffae550e5ae95a027f0522e1064cfa99a929a1cdc900869ff2747ca3ec267e::" providerId="AD" clId="Web-{4D8F1CA8-ABFC-7341-EF12-C8550F3373D8}" dt="2022-04-25T18:28:06.132" v="84" actId="1076"/>
        <pc:sldMkLst>
          <pc:docMk/>
          <pc:sldMk cId="3051375141" sldId="301"/>
        </pc:sldMkLst>
        <pc:spChg chg="mod">
          <ac:chgData name="Guest User" userId="S::urn:spo:anon#baffae550e5ae95a027f0522e1064cfa99a929a1cdc900869ff2747ca3ec267e::" providerId="AD" clId="Web-{4D8F1CA8-ABFC-7341-EF12-C8550F3373D8}" dt="2022-04-25T18:27:54.210" v="83" actId="20577"/>
          <ac:spMkLst>
            <pc:docMk/>
            <pc:sldMk cId="3051375141" sldId="301"/>
            <ac:spMk id="14" creationId="{00000000-0000-0000-0000-000000000000}"/>
          </ac:spMkLst>
        </pc:spChg>
        <pc:picChg chg="mod">
          <ac:chgData name="Guest User" userId="S::urn:spo:anon#baffae550e5ae95a027f0522e1064cfa99a929a1cdc900869ff2747ca3ec267e::" providerId="AD" clId="Web-{4D8F1CA8-ABFC-7341-EF12-C8550F3373D8}" dt="2022-04-25T18:28:06.132" v="84" actId="1076"/>
          <ac:picMkLst>
            <pc:docMk/>
            <pc:sldMk cId="3051375141" sldId="301"/>
            <ac:picMk id="2" creationId="{0DB14EBC-11D2-97D7-F69D-3750062EEAEF}"/>
          </ac:picMkLst>
        </pc:picChg>
      </pc:sldChg>
      <pc:sldChg chg="addSp modSp ord">
        <pc:chgData name="Guest User" userId="S::urn:spo:anon#baffae550e5ae95a027f0522e1064cfa99a929a1cdc900869ff2747ca3ec267e::" providerId="AD" clId="Web-{4D8F1CA8-ABFC-7341-EF12-C8550F3373D8}" dt="2022-04-25T19:05:47.198" v="150" actId="1076"/>
        <pc:sldMkLst>
          <pc:docMk/>
          <pc:sldMk cId="576987308" sldId="311"/>
        </pc:sldMkLst>
        <pc:picChg chg="add mod">
          <ac:chgData name="Guest User" userId="S::urn:spo:anon#baffae550e5ae95a027f0522e1064cfa99a929a1cdc900869ff2747ca3ec267e::" providerId="AD" clId="Web-{4D8F1CA8-ABFC-7341-EF12-C8550F3373D8}" dt="2022-04-25T19:05:47.198" v="150" actId="1076"/>
          <ac:picMkLst>
            <pc:docMk/>
            <pc:sldMk cId="576987308" sldId="311"/>
            <ac:picMk id="3" creationId="{E31365E2-BDA9-2835-D652-EDB32146F2BB}"/>
          </ac:picMkLst>
        </pc:picChg>
      </pc:sldChg>
      <pc:sldChg chg="modSp ord">
        <pc:chgData name="Guest User" userId="S::urn:spo:anon#baffae550e5ae95a027f0522e1064cfa99a929a1cdc900869ff2747ca3ec267e::" providerId="AD" clId="Web-{4D8F1CA8-ABFC-7341-EF12-C8550F3373D8}" dt="2022-04-25T19:03:28.445" v="135"/>
        <pc:sldMkLst>
          <pc:docMk/>
          <pc:sldMk cId="1421135580" sldId="314"/>
        </pc:sldMkLst>
        <pc:spChg chg="mod">
          <ac:chgData name="Guest User" userId="S::urn:spo:anon#baffae550e5ae95a027f0522e1064cfa99a929a1cdc900869ff2747ca3ec267e::" providerId="AD" clId="Web-{4D8F1CA8-ABFC-7341-EF12-C8550F3373D8}" dt="2022-04-25T19:02:00.756" v="127" actId="1076"/>
          <ac:spMkLst>
            <pc:docMk/>
            <pc:sldMk cId="1421135580" sldId="314"/>
            <ac:spMk id="2" creationId="{A2C1F7E8-DC42-E3CB-9776-6C3C25E3DE31}"/>
          </ac:spMkLst>
        </pc:spChg>
        <pc:spChg chg="mod">
          <ac:chgData name="Guest User" userId="S::urn:spo:anon#baffae550e5ae95a027f0522e1064cfa99a929a1cdc900869ff2747ca3ec267e::" providerId="AD" clId="Web-{4D8F1CA8-ABFC-7341-EF12-C8550F3373D8}" dt="2022-04-25T19:01:49.178" v="126" actId="1076"/>
          <ac:spMkLst>
            <pc:docMk/>
            <pc:sldMk cId="1421135580" sldId="314"/>
            <ac:spMk id="11" creationId="{C2EB5E40-034E-BECE-1733-BB595E926A92}"/>
          </ac:spMkLst>
        </pc:spChg>
        <pc:picChg chg="mod modCrop">
          <ac:chgData name="Guest User" userId="S::urn:spo:anon#baffae550e5ae95a027f0522e1064cfa99a929a1cdc900869ff2747ca3ec267e::" providerId="AD" clId="Web-{4D8F1CA8-ABFC-7341-EF12-C8550F3373D8}" dt="2022-04-25T19:01:39.334" v="125" actId="1076"/>
          <ac:picMkLst>
            <pc:docMk/>
            <pc:sldMk cId="1421135580" sldId="314"/>
            <ac:picMk id="3" creationId="{A7714312-FBCA-E4AA-D905-F758F94D5C1F}"/>
          </ac:picMkLst>
        </pc:picChg>
      </pc:sldChg>
      <pc:sldChg chg="ord">
        <pc:chgData name="Guest User" userId="S::urn:spo:anon#baffae550e5ae95a027f0522e1064cfa99a929a1cdc900869ff2747ca3ec267e::" providerId="AD" clId="Web-{4D8F1CA8-ABFC-7341-EF12-C8550F3373D8}" dt="2022-04-25T19:04:18.524" v="136"/>
        <pc:sldMkLst>
          <pc:docMk/>
          <pc:sldMk cId="2842306829" sldId="315"/>
        </pc:sldMkLst>
      </pc:sldChg>
      <pc:sldChg chg="addSp delSp modSp add ord replId">
        <pc:chgData name="Guest User" userId="S::urn:spo:anon#baffae550e5ae95a027f0522e1064cfa99a929a1cdc900869ff2747ca3ec267e::" providerId="AD" clId="Web-{4D8F1CA8-ABFC-7341-EF12-C8550F3373D8}" dt="2022-04-25T19:02:48.523" v="133"/>
        <pc:sldMkLst>
          <pc:docMk/>
          <pc:sldMk cId="2609940836" sldId="316"/>
        </pc:sldMkLst>
        <pc:spChg chg="mod">
          <ac:chgData name="Guest User" userId="S::urn:spo:anon#baffae550e5ae95a027f0522e1064cfa99a929a1cdc900869ff2747ca3ec267e::" providerId="AD" clId="Web-{4D8F1CA8-ABFC-7341-EF12-C8550F3373D8}" dt="2022-04-25T19:02:14.163" v="131" actId="1076"/>
          <ac:spMkLst>
            <pc:docMk/>
            <pc:sldMk cId="2609940836" sldId="316"/>
            <ac:spMk id="2" creationId="{A2C1F7E8-DC42-E3CB-9776-6C3C25E3DE31}"/>
          </ac:spMkLst>
        </pc:spChg>
        <pc:spChg chg="mod">
          <ac:chgData name="Guest User" userId="S::urn:spo:anon#baffae550e5ae95a027f0522e1064cfa99a929a1cdc900869ff2747ca3ec267e::" providerId="AD" clId="Web-{4D8F1CA8-ABFC-7341-EF12-C8550F3373D8}" dt="2022-04-25T16:24:22.846" v="75" actId="14100"/>
          <ac:spMkLst>
            <pc:docMk/>
            <pc:sldMk cId="2609940836" sldId="316"/>
            <ac:spMk id="11" creationId="{C2EB5E40-034E-BECE-1733-BB595E926A92}"/>
          </ac:spMkLst>
        </pc:spChg>
        <pc:picChg chg="del">
          <ac:chgData name="Guest User" userId="S::urn:spo:anon#baffae550e5ae95a027f0522e1064cfa99a929a1cdc900869ff2747ca3ec267e::" providerId="AD" clId="Web-{4D8F1CA8-ABFC-7341-EF12-C8550F3373D8}" dt="2022-04-25T16:19:56.589" v="13"/>
          <ac:picMkLst>
            <pc:docMk/>
            <pc:sldMk cId="2609940836" sldId="316"/>
            <ac:picMk id="3" creationId="{A7714312-FBCA-E4AA-D905-F758F94D5C1F}"/>
          </ac:picMkLst>
        </pc:picChg>
        <pc:picChg chg="add mod">
          <ac:chgData name="Guest User" userId="S::urn:spo:anon#baffae550e5ae95a027f0522e1064cfa99a929a1cdc900869ff2747ca3ec267e::" providerId="AD" clId="Web-{4D8F1CA8-ABFC-7341-EF12-C8550F3373D8}" dt="2022-04-25T16:21:11.606" v="35" actId="1076"/>
          <ac:picMkLst>
            <pc:docMk/>
            <pc:sldMk cId="2609940836" sldId="316"/>
            <ac:picMk id="4" creationId="{F8188518-AB24-D725-14E4-50FE838D2BDA}"/>
          </ac:picMkLst>
        </pc:picChg>
        <pc:picChg chg="add mod">
          <ac:chgData name="Guest User" userId="S::urn:spo:anon#baffae550e5ae95a027f0522e1064cfa99a929a1cdc900869ff2747ca3ec267e::" providerId="AD" clId="Web-{4D8F1CA8-ABFC-7341-EF12-C8550F3373D8}" dt="2022-04-25T16:24:18.158" v="74" actId="1076"/>
          <ac:picMkLst>
            <pc:docMk/>
            <pc:sldMk cId="2609940836" sldId="316"/>
            <ac:picMk id="5" creationId="{00DBC77D-68D2-24F3-EA5A-1758C4FCDAB9}"/>
          </ac:picMkLst>
        </pc:picChg>
      </pc:sldChg>
    </pc:docChg>
  </pc:docChgLst>
  <pc:docChgLst>
    <pc:chgData name="Guest User" userId="S::urn:spo:anon#baffae550e5ae95a027f0522e1064cfa99a929a1cdc900869ff2747ca3ec267e::" providerId="AD" clId="Web-{009310C6-C437-6F59-1220-F10C251719F7}"/>
    <pc:docChg chg="delSld modSld sldOrd">
      <pc:chgData name="Guest User" userId="S::urn:spo:anon#baffae550e5ae95a027f0522e1064cfa99a929a1cdc900869ff2747ca3ec267e::" providerId="AD" clId="Web-{009310C6-C437-6F59-1220-F10C251719F7}" dt="2022-04-25T20:28:05.446" v="132"/>
      <pc:docMkLst>
        <pc:docMk/>
      </pc:docMkLst>
      <pc:sldChg chg="modSp ord">
        <pc:chgData name="Guest User" userId="S::urn:spo:anon#baffae550e5ae95a027f0522e1064cfa99a929a1cdc900869ff2747ca3ec267e::" providerId="AD" clId="Web-{009310C6-C437-6F59-1220-F10C251719F7}" dt="2022-04-25T20:28:05.446" v="132"/>
        <pc:sldMkLst>
          <pc:docMk/>
          <pc:sldMk cId="1273924176" sldId="277"/>
        </pc:sldMkLst>
        <pc:spChg chg="mod">
          <ac:chgData name="Guest User" userId="S::urn:spo:anon#baffae550e5ae95a027f0522e1064cfa99a929a1cdc900869ff2747ca3ec267e::" providerId="AD" clId="Web-{009310C6-C437-6F59-1220-F10C251719F7}" dt="2022-04-25T20:26:19.928" v="131" actId="20577"/>
          <ac:spMkLst>
            <pc:docMk/>
            <pc:sldMk cId="1273924176" sldId="277"/>
            <ac:spMk id="14" creationId="{00000000-0000-0000-0000-000000000000}"/>
          </ac:spMkLst>
        </pc:spChg>
      </pc:sldChg>
      <pc:sldChg chg="del">
        <pc:chgData name="Guest User" userId="S::urn:spo:anon#baffae550e5ae95a027f0522e1064cfa99a929a1cdc900869ff2747ca3ec267e::" providerId="AD" clId="Web-{009310C6-C437-6F59-1220-F10C251719F7}" dt="2022-04-25T20:03:10.120" v="25"/>
        <pc:sldMkLst>
          <pc:docMk/>
          <pc:sldMk cId="531520690" sldId="278"/>
        </pc:sldMkLst>
      </pc:sldChg>
      <pc:sldChg chg="modSp">
        <pc:chgData name="Guest User" userId="S::urn:spo:anon#baffae550e5ae95a027f0522e1064cfa99a929a1cdc900869ff2747ca3ec267e::" providerId="AD" clId="Web-{009310C6-C437-6F59-1220-F10C251719F7}" dt="2022-04-25T19:56:37.081" v="5" actId="20577"/>
        <pc:sldMkLst>
          <pc:docMk/>
          <pc:sldMk cId="2186651970" sldId="281"/>
        </pc:sldMkLst>
        <pc:spChg chg="mod">
          <ac:chgData name="Guest User" userId="S::urn:spo:anon#baffae550e5ae95a027f0522e1064cfa99a929a1cdc900869ff2747ca3ec267e::" providerId="AD" clId="Web-{009310C6-C437-6F59-1220-F10C251719F7}" dt="2022-04-25T19:56:37.081" v="5" actId="20577"/>
          <ac:spMkLst>
            <pc:docMk/>
            <pc:sldMk cId="2186651970" sldId="281"/>
            <ac:spMk id="14" creationId="{00000000-0000-0000-0000-000000000000}"/>
          </ac:spMkLst>
        </pc:spChg>
      </pc:sldChg>
      <pc:sldChg chg="modSp ord modNotes">
        <pc:chgData name="Guest User" userId="S::urn:spo:anon#baffae550e5ae95a027f0522e1064cfa99a929a1cdc900869ff2747ca3ec267e::" providerId="AD" clId="Web-{009310C6-C437-6F59-1220-F10C251719F7}" dt="2022-04-25T20:02:46.588" v="24"/>
        <pc:sldMkLst>
          <pc:docMk/>
          <pc:sldMk cId="2364609504" sldId="323"/>
        </pc:sldMkLst>
        <pc:spChg chg="mod">
          <ac:chgData name="Guest User" userId="S::urn:spo:anon#baffae550e5ae95a027f0522e1064cfa99a929a1cdc900869ff2747ca3ec267e::" providerId="AD" clId="Web-{009310C6-C437-6F59-1220-F10C251719F7}" dt="2022-04-25T19:57:44.551" v="17" actId="20577"/>
          <ac:spMkLst>
            <pc:docMk/>
            <pc:sldMk cId="2364609504" sldId="323"/>
            <ac:spMk id="14" creationId="{00000000-0000-0000-0000-000000000000}"/>
          </ac:spMkLst>
        </pc:spChg>
      </pc:sldChg>
      <pc:sldChg chg="modNotes">
        <pc:chgData name="Guest User" userId="S::urn:spo:anon#baffae550e5ae95a027f0522e1064cfa99a929a1cdc900869ff2747ca3ec267e::" providerId="AD" clId="Web-{009310C6-C437-6F59-1220-F10C251719F7}" dt="2022-04-25T20:08:13" v="29"/>
        <pc:sldMkLst>
          <pc:docMk/>
          <pc:sldMk cId="194225884" sldId="327"/>
        </pc:sldMkLst>
      </pc:sldChg>
    </pc:docChg>
  </pc:docChgLst>
  <pc:docChgLst>
    <pc:chgData name="Guest User" userId="S::urn:spo:anon#baffae550e5ae95a027f0522e1064cfa99a929a1cdc900869ff2747ca3ec267e::" providerId="AD" clId="Web-{93EB4915-452D-7839-FB45-B78E9A946AA0}"/>
    <pc:docChg chg="modSld">
      <pc:chgData name="Guest User" userId="S::urn:spo:anon#baffae550e5ae95a027f0522e1064cfa99a929a1cdc900869ff2747ca3ec267e::" providerId="AD" clId="Web-{93EB4915-452D-7839-FB45-B78E9A946AA0}" dt="2022-04-27T19:45:24.278" v="45" actId="20577"/>
      <pc:docMkLst>
        <pc:docMk/>
      </pc:docMkLst>
      <pc:sldChg chg="modSp">
        <pc:chgData name="Guest User" userId="S::urn:spo:anon#baffae550e5ae95a027f0522e1064cfa99a929a1cdc900869ff2747ca3ec267e::" providerId="AD" clId="Web-{93EB4915-452D-7839-FB45-B78E9A946AA0}" dt="2022-04-27T19:45:24.278" v="45" actId="20577"/>
        <pc:sldMkLst>
          <pc:docMk/>
          <pc:sldMk cId="283605713" sldId="288"/>
        </pc:sldMkLst>
        <pc:spChg chg="mod">
          <ac:chgData name="Guest User" userId="S::urn:spo:anon#baffae550e5ae95a027f0522e1064cfa99a929a1cdc900869ff2747ca3ec267e::" providerId="AD" clId="Web-{93EB4915-452D-7839-FB45-B78E9A946AA0}" dt="2022-04-27T19:45:24.278" v="45" actId="20577"/>
          <ac:spMkLst>
            <pc:docMk/>
            <pc:sldMk cId="283605713" sldId="288"/>
            <ac:spMk id="14" creationId="{00000000-0000-0000-0000-000000000000}"/>
          </ac:spMkLst>
        </pc:spChg>
      </pc:sldChg>
      <pc:sldChg chg="modSp">
        <pc:chgData name="Guest User" userId="S::urn:spo:anon#baffae550e5ae95a027f0522e1064cfa99a929a1cdc900869ff2747ca3ec267e::" providerId="AD" clId="Web-{93EB4915-452D-7839-FB45-B78E9A946AA0}" dt="2022-04-27T17:11:41.635" v="40" actId="20577"/>
        <pc:sldMkLst>
          <pc:docMk/>
          <pc:sldMk cId="2364609504" sldId="323"/>
        </pc:sldMkLst>
        <pc:spChg chg="mod">
          <ac:chgData name="Guest User" userId="S::urn:spo:anon#baffae550e5ae95a027f0522e1064cfa99a929a1cdc900869ff2747ca3ec267e::" providerId="AD" clId="Web-{93EB4915-452D-7839-FB45-B78E9A946AA0}" dt="2022-04-27T17:11:41.635" v="40" actId="20577"/>
          <ac:spMkLst>
            <pc:docMk/>
            <pc:sldMk cId="2364609504" sldId="323"/>
            <ac:spMk id="2" creationId="{6F060A0E-605B-09AB-73AB-D7F0F70D730C}"/>
          </ac:spMkLst>
        </pc:spChg>
        <pc:spChg chg="mod">
          <ac:chgData name="Guest User" userId="S::urn:spo:anon#baffae550e5ae95a027f0522e1064cfa99a929a1cdc900869ff2747ca3ec267e::" providerId="AD" clId="Web-{93EB4915-452D-7839-FB45-B78E9A946AA0}" dt="2022-04-27T16:39:43.728" v="22" actId="20577"/>
          <ac:spMkLst>
            <pc:docMk/>
            <pc:sldMk cId="2364609504" sldId="323"/>
            <ac:spMk id="3" creationId="{E3E86A6E-03CF-ACC6-24C7-474172A8F9D9}"/>
          </ac:spMkLst>
        </pc:spChg>
        <pc:spChg chg="mod">
          <ac:chgData name="Guest User" userId="S::urn:spo:anon#baffae550e5ae95a027f0522e1064cfa99a929a1cdc900869ff2747ca3ec267e::" providerId="AD" clId="Web-{93EB4915-452D-7839-FB45-B78E9A946AA0}" dt="2022-04-27T16:39:36.791" v="14" actId="20577"/>
          <ac:spMkLst>
            <pc:docMk/>
            <pc:sldMk cId="2364609504" sldId="323"/>
            <ac:spMk id="14" creationId="{00000000-0000-0000-0000-000000000000}"/>
          </ac:spMkLst>
        </pc:spChg>
      </pc:sldChg>
    </pc:docChg>
  </pc:docChgLst>
  <pc:docChgLst>
    <pc:chgData name="Guest User" userId="S::urn:spo:anon#baffae550e5ae95a027f0522e1064cfa99a929a1cdc900869ff2747ca3ec267e::" providerId="AD" clId="Web-{5B42E6BE-0056-EB61-8D04-F124B6D11D51}"/>
    <pc:docChg chg="addSld modSld">
      <pc:chgData name="Guest User" userId="S::urn:spo:anon#baffae550e5ae95a027f0522e1064cfa99a929a1cdc900869ff2747ca3ec267e::" providerId="AD" clId="Web-{5B42E6BE-0056-EB61-8D04-F124B6D11D51}" dt="2022-04-27T15:20:27.536" v="1232"/>
      <pc:docMkLst>
        <pc:docMk/>
      </pc:docMkLst>
      <pc:sldChg chg="delSp modSp modNotes">
        <pc:chgData name="Guest User" userId="S::urn:spo:anon#baffae550e5ae95a027f0522e1064cfa99a929a1cdc900869ff2747ca3ec267e::" providerId="AD" clId="Web-{5B42E6BE-0056-EB61-8D04-F124B6D11D51}" dt="2022-04-27T15:20:27.536" v="1232"/>
        <pc:sldMkLst>
          <pc:docMk/>
          <pc:sldMk cId="2286276647" sldId="325"/>
        </pc:sldMkLst>
        <pc:spChg chg="del">
          <ac:chgData name="Guest User" userId="S::urn:spo:anon#baffae550e5ae95a027f0522e1064cfa99a929a1cdc900869ff2747ca3ec267e::" providerId="AD" clId="Web-{5B42E6BE-0056-EB61-8D04-F124B6D11D51}" dt="2022-04-27T12:48:34.155" v="0"/>
          <ac:spMkLst>
            <pc:docMk/>
            <pc:sldMk cId="2286276647" sldId="325"/>
            <ac:spMk id="3" creationId="{0E8E5112-47E1-47D5-AD1B-4E98710FEB16}"/>
          </ac:spMkLst>
        </pc:spChg>
        <pc:picChg chg="mod">
          <ac:chgData name="Guest User" userId="S::urn:spo:anon#baffae550e5ae95a027f0522e1064cfa99a929a1cdc900869ff2747ca3ec267e::" providerId="AD" clId="Web-{5B42E6BE-0056-EB61-8D04-F124B6D11D51}" dt="2022-04-27T12:48:39.921" v="2" actId="1076"/>
          <ac:picMkLst>
            <pc:docMk/>
            <pc:sldMk cId="2286276647" sldId="325"/>
            <ac:picMk id="1026" creationId="{9AD20CE3-A9B3-4DF2-B1C0-E094844A23C2}"/>
          </ac:picMkLst>
        </pc:picChg>
      </pc:sldChg>
      <pc:sldChg chg="addSp delSp modSp modNotes">
        <pc:chgData name="Guest User" userId="S::urn:spo:anon#baffae550e5ae95a027f0522e1064cfa99a929a1cdc900869ff2747ca3ec267e::" providerId="AD" clId="Web-{5B42E6BE-0056-EB61-8D04-F124B6D11D51}" dt="2022-04-27T15:19:52.097" v="1230"/>
        <pc:sldMkLst>
          <pc:docMk/>
          <pc:sldMk cId="194225884" sldId="327"/>
        </pc:sldMkLst>
        <pc:spChg chg="mod">
          <ac:chgData name="Guest User" userId="S::urn:spo:anon#baffae550e5ae95a027f0522e1064cfa99a929a1cdc900869ff2747ca3ec267e::" providerId="AD" clId="Web-{5B42E6BE-0056-EB61-8D04-F124B6D11D51}" dt="2022-04-27T15:15:21.277" v="998" actId="20577"/>
          <ac:spMkLst>
            <pc:docMk/>
            <pc:sldMk cId="194225884" sldId="327"/>
            <ac:spMk id="2" creationId="{D37E42E8-CE26-4CE6-83CC-45BB7FB21F77}"/>
          </ac:spMkLst>
        </pc:spChg>
        <pc:spChg chg="del mod">
          <ac:chgData name="Guest User" userId="S::urn:spo:anon#baffae550e5ae95a027f0522e1064cfa99a929a1cdc900869ff2747ca3ec267e::" providerId="AD" clId="Web-{5B42E6BE-0056-EB61-8D04-F124B6D11D51}" dt="2022-04-27T15:09:58.470" v="809"/>
          <ac:spMkLst>
            <pc:docMk/>
            <pc:sldMk cId="194225884" sldId="327"/>
            <ac:spMk id="3" creationId="{F413CACA-CF0B-0540-9F94-F38A149C4269}"/>
          </ac:spMkLst>
        </pc:spChg>
        <pc:spChg chg="add mod">
          <ac:chgData name="Guest User" userId="S::urn:spo:anon#baffae550e5ae95a027f0522e1064cfa99a929a1cdc900869ff2747ca3ec267e::" providerId="AD" clId="Web-{5B42E6BE-0056-EB61-8D04-F124B6D11D51}" dt="2022-04-27T15:15:02.604" v="988" actId="20577"/>
          <ac:spMkLst>
            <pc:docMk/>
            <pc:sldMk cId="194225884" sldId="327"/>
            <ac:spMk id="5" creationId="{BF431239-C889-141D-8E87-96E0584F7E16}"/>
          </ac:spMkLst>
        </pc:spChg>
        <pc:spChg chg="add mod">
          <ac:chgData name="Guest User" userId="S::urn:spo:anon#baffae550e5ae95a027f0522e1064cfa99a929a1cdc900869ff2747ca3ec267e::" providerId="AD" clId="Web-{5B42E6BE-0056-EB61-8D04-F124B6D11D51}" dt="2022-04-27T15:15:39.402" v="1001" actId="20577"/>
          <ac:spMkLst>
            <pc:docMk/>
            <pc:sldMk cId="194225884" sldId="327"/>
            <ac:spMk id="7" creationId="{3B30C2AB-B531-6703-A1EB-6B879D25ED91}"/>
          </ac:spMkLst>
        </pc:spChg>
      </pc:sldChg>
      <pc:sldChg chg="modSp add replId modNotes">
        <pc:chgData name="Guest User" userId="S::urn:spo:anon#baffae550e5ae95a027f0522e1064cfa99a929a1cdc900869ff2747ca3ec267e::" providerId="AD" clId="Web-{5B42E6BE-0056-EB61-8D04-F124B6D11D51}" dt="2022-04-27T15:19:43.222" v="1220"/>
        <pc:sldMkLst>
          <pc:docMk/>
          <pc:sldMk cId="1125646244" sldId="329"/>
        </pc:sldMkLst>
        <pc:spChg chg="mod">
          <ac:chgData name="Guest User" userId="S::urn:spo:anon#baffae550e5ae95a027f0522e1064cfa99a929a1cdc900869ff2747ca3ec267e::" providerId="AD" clId="Web-{5B42E6BE-0056-EB61-8D04-F124B6D11D51}" dt="2022-04-27T15:19:28.925" v="1218" actId="14100"/>
          <ac:spMkLst>
            <pc:docMk/>
            <pc:sldMk cId="1125646244" sldId="329"/>
            <ac:spMk id="5" creationId="{BF431239-C889-141D-8E87-96E0584F7E16}"/>
          </ac:spMkLst>
        </pc:spChg>
        <pc:spChg chg="mod">
          <ac:chgData name="Guest User" userId="S::urn:spo:anon#baffae550e5ae95a027f0522e1064cfa99a929a1cdc900869ff2747ca3ec267e::" providerId="AD" clId="Web-{5B42E6BE-0056-EB61-8D04-F124B6D11D51}" dt="2022-04-27T15:19:33.191" v="1219" actId="14100"/>
          <ac:spMkLst>
            <pc:docMk/>
            <pc:sldMk cId="1125646244" sldId="329"/>
            <ac:spMk id="7" creationId="{3B30C2AB-B531-6703-A1EB-6B879D25ED91}"/>
          </ac:spMkLst>
        </pc:spChg>
      </pc:sldChg>
    </pc:docChg>
  </pc:docChgLst>
  <pc:docChgLst>
    <pc:chgData name="Guest User" userId="S::urn:spo:anon#baffae550e5ae95a027f0522e1064cfa99a929a1cdc900869ff2747ca3ec267e::" providerId="AD" clId="Web-{D1002A78-5FB3-D557-91BC-0A4A2AF60AF2}"/>
    <pc:docChg chg="modSld">
      <pc:chgData name="Guest User" userId="S::urn:spo:anon#baffae550e5ae95a027f0522e1064cfa99a929a1cdc900869ff2747ca3ec267e::" providerId="AD" clId="Web-{D1002A78-5FB3-D557-91BC-0A4A2AF60AF2}" dt="2022-04-27T00:18:41.091" v="17" actId="20577"/>
      <pc:docMkLst>
        <pc:docMk/>
      </pc:docMkLst>
      <pc:sldChg chg="modSp">
        <pc:chgData name="Guest User" userId="S::urn:spo:anon#baffae550e5ae95a027f0522e1064cfa99a929a1cdc900869ff2747ca3ec267e::" providerId="AD" clId="Web-{D1002A78-5FB3-D557-91BC-0A4A2AF60AF2}" dt="2022-04-27T00:18:41.091" v="17" actId="20577"/>
        <pc:sldMkLst>
          <pc:docMk/>
          <pc:sldMk cId="2231358664" sldId="290"/>
        </pc:sldMkLst>
        <pc:spChg chg="mod">
          <ac:chgData name="Guest User" userId="S::urn:spo:anon#baffae550e5ae95a027f0522e1064cfa99a929a1cdc900869ff2747ca3ec267e::" providerId="AD" clId="Web-{D1002A78-5FB3-D557-91BC-0A4A2AF60AF2}" dt="2022-04-27T00:18:41.091" v="17" actId="20577"/>
          <ac:spMkLst>
            <pc:docMk/>
            <pc:sldMk cId="2231358664" sldId="290"/>
            <ac:spMk id="20" creationId="{F866F828-83B1-B205-800D-40D83CBA02B5}"/>
          </ac:spMkLst>
        </pc:spChg>
      </pc:sldChg>
    </pc:docChg>
  </pc:docChgLst>
  <pc:docChgLst>
    <pc:chgData name="Guest User" userId="S::urn:spo:anon#baffae550e5ae95a027f0522e1064cfa99a929a1cdc900869ff2747ca3ec267e::" providerId="AD" clId="Web-{B5E7592D-78AC-86C3-C542-3502215236F9}"/>
    <pc:docChg chg="addSld modSld sldOrd">
      <pc:chgData name="Guest User" userId="S::urn:spo:anon#baffae550e5ae95a027f0522e1064cfa99a929a1cdc900869ff2747ca3ec267e::" providerId="AD" clId="Web-{B5E7592D-78AC-86C3-C542-3502215236F9}" dt="2022-04-27T18:22:35.823" v="985" actId="20577"/>
      <pc:docMkLst>
        <pc:docMk/>
      </pc:docMkLst>
      <pc:sldChg chg="modNotes">
        <pc:chgData name="Guest User" userId="S::urn:spo:anon#baffae550e5ae95a027f0522e1064cfa99a929a1cdc900869ff2747ca3ec267e::" providerId="AD" clId="Web-{B5E7592D-78AC-86C3-C542-3502215236F9}" dt="2022-04-27T16:37:38.106" v="0"/>
        <pc:sldMkLst>
          <pc:docMk/>
          <pc:sldMk cId="242453831" sldId="256"/>
        </pc:sldMkLst>
      </pc:sldChg>
      <pc:sldChg chg="modNotes">
        <pc:chgData name="Guest User" userId="S::urn:spo:anon#baffae550e5ae95a027f0522e1064cfa99a929a1cdc900869ff2747ca3ec267e::" providerId="AD" clId="Web-{B5E7592D-78AC-86C3-C542-3502215236F9}" dt="2022-04-27T16:37:38.262" v="1"/>
        <pc:sldMkLst>
          <pc:docMk/>
          <pc:sldMk cId="2186651970" sldId="281"/>
        </pc:sldMkLst>
      </pc:sldChg>
      <pc:sldChg chg="modSp modNotes">
        <pc:chgData name="Guest User" userId="S::urn:spo:anon#baffae550e5ae95a027f0522e1064cfa99a929a1cdc900869ff2747ca3ec267e::" providerId="AD" clId="Web-{B5E7592D-78AC-86C3-C542-3502215236F9}" dt="2022-04-27T18:05:06.889" v="512" actId="20577"/>
        <pc:sldMkLst>
          <pc:docMk/>
          <pc:sldMk cId="3103976702" sldId="282"/>
        </pc:sldMkLst>
        <pc:spChg chg="mod">
          <ac:chgData name="Guest User" userId="S::urn:spo:anon#baffae550e5ae95a027f0522e1064cfa99a929a1cdc900869ff2747ca3ec267e::" providerId="AD" clId="Web-{B5E7592D-78AC-86C3-C542-3502215236F9}" dt="2022-04-27T18:05:06.889" v="512" actId="20577"/>
          <ac:spMkLst>
            <pc:docMk/>
            <pc:sldMk cId="3103976702" sldId="282"/>
            <ac:spMk id="14" creationId="{00000000-0000-0000-0000-000000000000}"/>
          </ac:spMkLst>
        </pc:spChg>
      </pc:sldChg>
      <pc:sldChg chg="modNotes">
        <pc:chgData name="Guest User" userId="S::urn:spo:anon#baffae550e5ae95a027f0522e1064cfa99a929a1cdc900869ff2747ca3ec267e::" providerId="AD" clId="Web-{B5E7592D-78AC-86C3-C542-3502215236F9}" dt="2022-04-27T16:38:51.624" v="19"/>
        <pc:sldMkLst>
          <pc:docMk/>
          <pc:sldMk cId="1694444129" sldId="284"/>
        </pc:sldMkLst>
      </pc:sldChg>
      <pc:sldChg chg="addSp delSp modSp ord modNotes">
        <pc:chgData name="Guest User" userId="S::urn:spo:anon#baffae550e5ae95a027f0522e1064cfa99a929a1cdc900869ff2747ca3ec267e::" providerId="AD" clId="Web-{B5E7592D-78AC-86C3-C542-3502215236F9}" dt="2022-04-27T18:02:40.323" v="395" actId="20577"/>
        <pc:sldMkLst>
          <pc:docMk/>
          <pc:sldMk cId="2386181635" sldId="286"/>
        </pc:sldMkLst>
        <pc:spChg chg="mod">
          <ac:chgData name="Guest User" userId="S::urn:spo:anon#baffae550e5ae95a027f0522e1064cfa99a929a1cdc900869ff2747ca3ec267e::" providerId="AD" clId="Web-{B5E7592D-78AC-86C3-C542-3502215236F9}" dt="2022-04-27T18:00:48.836" v="291" actId="14100"/>
          <ac:spMkLst>
            <pc:docMk/>
            <pc:sldMk cId="2386181635" sldId="286"/>
            <ac:spMk id="2" creationId="{00000000-0000-0000-0000-000000000000}"/>
          </ac:spMkLst>
        </pc:spChg>
        <pc:spChg chg="add del">
          <ac:chgData name="Guest User" userId="S::urn:spo:anon#baffae550e5ae95a027f0522e1064cfa99a929a1cdc900869ff2747ca3ec267e::" providerId="AD" clId="Web-{B5E7592D-78AC-86C3-C542-3502215236F9}" dt="2022-04-27T17:47:13.892" v="212"/>
          <ac:spMkLst>
            <pc:docMk/>
            <pc:sldMk cId="2386181635" sldId="286"/>
            <ac:spMk id="3" creationId="{00000000-0000-0000-0000-000000000000}"/>
          </ac:spMkLst>
        </pc:spChg>
        <pc:spChg chg="mod">
          <ac:chgData name="Guest User" userId="S::urn:spo:anon#baffae550e5ae95a027f0522e1064cfa99a929a1cdc900869ff2747ca3ec267e::" providerId="AD" clId="Web-{B5E7592D-78AC-86C3-C542-3502215236F9}" dt="2022-04-27T18:02:40.323" v="395" actId="20577"/>
          <ac:spMkLst>
            <pc:docMk/>
            <pc:sldMk cId="2386181635" sldId="286"/>
            <ac:spMk id="4" creationId="{00000000-0000-0000-0000-000000000000}"/>
          </ac:spMkLst>
        </pc:spChg>
        <pc:spChg chg="add del mod">
          <ac:chgData name="Guest User" userId="S::urn:spo:anon#baffae550e5ae95a027f0522e1064cfa99a929a1cdc900869ff2747ca3ec267e::" providerId="AD" clId="Web-{B5E7592D-78AC-86C3-C542-3502215236F9}" dt="2022-04-27T17:59:46.584" v="277"/>
          <ac:spMkLst>
            <pc:docMk/>
            <pc:sldMk cId="2386181635" sldId="286"/>
            <ac:spMk id="8" creationId="{90F35055-AFE6-6E37-1CA6-541BFE809771}"/>
          </ac:spMkLst>
        </pc:spChg>
        <pc:spChg chg="add del mod">
          <ac:chgData name="Guest User" userId="S::urn:spo:anon#baffae550e5ae95a027f0522e1064cfa99a929a1cdc900869ff2747ca3ec267e::" providerId="AD" clId="Web-{B5E7592D-78AC-86C3-C542-3502215236F9}" dt="2022-04-27T18:00:32.382" v="285"/>
          <ac:spMkLst>
            <pc:docMk/>
            <pc:sldMk cId="2386181635" sldId="286"/>
            <ac:spMk id="12" creationId="{28D54663-9436-A7D8-A6A5-16A4270B10E8}"/>
          </ac:spMkLst>
        </pc:spChg>
        <pc:picChg chg="add del mod ord modCrop">
          <ac:chgData name="Guest User" userId="S::urn:spo:anon#baffae550e5ae95a027f0522e1064cfa99a929a1cdc900869ff2747ca3ec267e::" providerId="AD" clId="Web-{B5E7592D-78AC-86C3-C542-3502215236F9}" dt="2022-04-27T17:47:07.455" v="211"/>
          <ac:picMkLst>
            <pc:docMk/>
            <pc:sldMk cId="2386181635" sldId="286"/>
            <ac:picMk id="5" creationId="{7779A738-8901-252A-5561-7DB8CCD71F28}"/>
          </ac:picMkLst>
        </pc:picChg>
        <pc:picChg chg="add del mod ord modCrop">
          <ac:chgData name="Guest User" userId="S::urn:spo:anon#baffae550e5ae95a027f0522e1064cfa99a929a1cdc900869ff2747ca3ec267e::" providerId="AD" clId="Web-{B5E7592D-78AC-86C3-C542-3502215236F9}" dt="2022-04-27T17:59:44.178" v="276"/>
          <ac:picMkLst>
            <pc:docMk/>
            <pc:sldMk cId="2386181635" sldId="286"/>
            <ac:picMk id="6" creationId="{4DBE2DF0-4CBB-B2FA-BF07-CFC85F046653}"/>
          </ac:picMkLst>
        </pc:picChg>
        <pc:picChg chg="add del mod ord modCrop">
          <ac:chgData name="Guest User" userId="S::urn:spo:anon#baffae550e5ae95a027f0522e1064cfa99a929a1cdc900869ff2747ca3ec267e::" providerId="AD" clId="Web-{B5E7592D-78AC-86C3-C542-3502215236F9}" dt="2022-04-27T18:00:23.960" v="282"/>
          <ac:picMkLst>
            <pc:docMk/>
            <pc:sldMk cId="2386181635" sldId="286"/>
            <ac:picMk id="9" creationId="{9BEF8562-7CE6-7EA8-5035-A9390623D76B}"/>
          </ac:picMkLst>
        </pc:picChg>
        <pc:picChg chg="add mod modCrop">
          <ac:chgData name="Guest User" userId="S::urn:spo:anon#baffae550e5ae95a027f0522e1064cfa99a929a1cdc900869ff2747ca3ec267e::" providerId="AD" clId="Web-{B5E7592D-78AC-86C3-C542-3502215236F9}" dt="2022-04-27T18:00:43.914" v="289"/>
          <ac:picMkLst>
            <pc:docMk/>
            <pc:sldMk cId="2386181635" sldId="286"/>
            <ac:picMk id="10" creationId="{1D2CB9DF-E2E8-1ADC-3B8E-E08238300874}"/>
          </ac:picMkLst>
        </pc:picChg>
      </pc:sldChg>
      <pc:sldChg chg="modNotes">
        <pc:chgData name="Guest User" userId="S::urn:spo:anon#baffae550e5ae95a027f0522e1064cfa99a929a1cdc900869ff2747ca3ec267e::" providerId="AD" clId="Web-{B5E7592D-78AC-86C3-C542-3502215236F9}" dt="2022-04-27T16:37:38.309" v="2"/>
        <pc:sldMkLst>
          <pc:docMk/>
          <pc:sldMk cId="1203189132" sldId="324"/>
        </pc:sldMkLst>
      </pc:sldChg>
      <pc:sldChg chg="modNotes">
        <pc:chgData name="Guest User" userId="S::urn:spo:anon#baffae550e5ae95a027f0522e1064cfa99a929a1cdc900869ff2747ca3ec267e::" providerId="AD" clId="Web-{B5E7592D-78AC-86C3-C542-3502215236F9}" dt="2022-04-27T16:37:42.684" v="7"/>
        <pc:sldMkLst>
          <pc:docMk/>
          <pc:sldMk cId="2286276647" sldId="325"/>
        </pc:sldMkLst>
      </pc:sldChg>
      <pc:sldChg chg="modSp">
        <pc:chgData name="Guest User" userId="S::urn:spo:anon#baffae550e5ae95a027f0522e1064cfa99a929a1cdc900869ff2747ca3ec267e::" providerId="AD" clId="Web-{B5E7592D-78AC-86C3-C542-3502215236F9}" dt="2022-04-27T18:10:10.366" v="669" actId="20577"/>
        <pc:sldMkLst>
          <pc:docMk/>
          <pc:sldMk cId="194225884" sldId="327"/>
        </pc:sldMkLst>
        <pc:spChg chg="mod">
          <ac:chgData name="Guest User" userId="S::urn:spo:anon#baffae550e5ae95a027f0522e1064cfa99a929a1cdc900869ff2747ca3ec267e::" providerId="AD" clId="Web-{B5E7592D-78AC-86C3-C542-3502215236F9}" dt="2022-04-27T18:10:10.366" v="669" actId="20577"/>
          <ac:spMkLst>
            <pc:docMk/>
            <pc:sldMk cId="194225884" sldId="327"/>
            <ac:spMk id="5" creationId="{BF431239-C889-141D-8E87-96E0584F7E16}"/>
          </ac:spMkLst>
        </pc:spChg>
        <pc:spChg chg="mod">
          <ac:chgData name="Guest User" userId="S::urn:spo:anon#baffae550e5ae95a027f0522e1064cfa99a929a1cdc900869ff2747ca3ec267e::" providerId="AD" clId="Web-{B5E7592D-78AC-86C3-C542-3502215236F9}" dt="2022-04-27T18:10:02.210" v="661" actId="20577"/>
          <ac:spMkLst>
            <pc:docMk/>
            <pc:sldMk cId="194225884" sldId="327"/>
            <ac:spMk id="7" creationId="{3B30C2AB-B531-6703-A1EB-6B879D25ED91}"/>
          </ac:spMkLst>
        </pc:spChg>
      </pc:sldChg>
      <pc:sldChg chg="modSp">
        <pc:chgData name="Guest User" userId="S::urn:spo:anon#baffae550e5ae95a027f0522e1064cfa99a929a1cdc900869ff2747ca3ec267e::" providerId="AD" clId="Web-{B5E7592D-78AC-86C3-C542-3502215236F9}" dt="2022-04-27T18:22:35.823" v="985" actId="20577"/>
        <pc:sldMkLst>
          <pc:docMk/>
          <pc:sldMk cId="1125646244" sldId="329"/>
        </pc:sldMkLst>
        <pc:spChg chg="mod">
          <ac:chgData name="Guest User" userId="S::urn:spo:anon#baffae550e5ae95a027f0522e1064cfa99a929a1cdc900869ff2747ca3ec267e::" providerId="AD" clId="Web-{B5E7592D-78AC-86C3-C542-3502215236F9}" dt="2022-04-27T18:22:35.823" v="985" actId="20577"/>
          <ac:spMkLst>
            <pc:docMk/>
            <pc:sldMk cId="1125646244" sldId="329"/>
            <ac:spMk id="5" creationId="{BF431239-C889-141D-8E87-96E0584F7E16}"/>
          </ac:spMkLst>
        </pc:spChg>
        <pc:spChg chg="mod">
          <ac:chgData name="Guest User" userId="S::urn:spo:anon#baffae550e5ae95a027f0522e1064cfa99a929a1cdc900869ff2747ca3ec267e::" providerId="AD" clId="Web-{B5E7592D-78AC-86C3-C542-3502215236F9}" dt="2022-04-27T18:22:25.464" v="961" actId="20577"/>
          <ac:spMkLst>
            <pc:docMk/>
            <pc:sldMk cId="1125646244" sldId="329"/>
            <ac:spMk id="7" creationId="{3B30C2AB-B531-6703-A1EB-6B879D25ED91}"/>
          </ac:spMkLst>
        </pc:spChg>
      </pc:sldChg>
      <pc:sldChg chg="add ord replId">
        <pc:chgData name="Guest User" userId="S::urn:spo:anon#baffae550e5ae95a027f0522e1064cfa99a929a1cdc900869ff2747ca3ec267e::" providerId="AD" clId="Web-{B5E7592D-78AC-86C3-C542-3502215236F9}" dt="2022-04-27T18:07:05.064" v="513"/>
        <pc:sldMkLst>
          <pc:docMk/>
          <pc:sldMk cId="3404557783" sldId="330"/>
        </pc:sldMkLst>
      </pc:sldChg>
    </pc:docChg>
  </pc:docChgLst>
  <pc:docChgLst>
    <pc:chgData name="Guest User" userId="S::urn:spo:anon#baffae550e5ae95a027f0522e1064cfa99a929a1cdc900869ff2747ca3ec267e::" providerId="AD" clId="Web-{412B73BF-8D40-44F9-3D0E-00EE96718540}"/>
    <pc:docChg chg="modSld">
      <pc:chgData name="Guest User" userId="S::urn:spo:anon#baffae550e5ae95a027f0522e1064cfa99a929a1cdc900869ff2747ca3ec267e::" providerId="AD" clId="Web-{412B73BF-8D40-44F9-3D0E-00EE96718540}" dt="2022-04-25T19:15:40.723" v="1" actId="20577"/>
      <pc:docMkLst>
        <pc:docMk/>
      </pc:docMkLst>
      <pc:sldChg chg="modSp">
        <pc:chgData name="Guest User" userId="S::urn:spo:anon#baffae550e5ae95a027f0522e1064cfa99a929a1cdc900869ff2747ca3ec267e::" providerId="AD" clId="Web-{412B73BF-8D40-44F9-3D0E-00EE96718540}" dt="2022-04-25T19:15:40.723" v="1" actId="20577"/>
        <pc:sldMkLst>
          <pc:docMk/>
          <pc:sldMk cId="622131467" sldId="293"/>
        </pc:sldMkLst>
        <pc:spChg chg="mod">
          <ac:chgData name="Guest User" userId="S::urn:spo:anon#baffae550e5ae95a027f0522e1064cfa99a929a1cdc900869ff2747ca3ec267e::" providerId="AD" clId="Web-{412B73BF-8D40-44F9-3D0E-00EE96718540}" dt="2022-04-25T19:15:40.723" v="1" actId="20577"/>
          <ac:spMkLst>
            <pc:docMk/>
            <pc:sldMk cId="622131467" sldId="293"/>
            <ac:spMk id="14" creationId="{00000000-0000-0000-0000-000000000000}"/>
          </ac:spMkLst>
        </pc:spChg>
      </pc:sldChg>
    </pc:docChg>
  </pc:docChgLst>
  <pc:docChgLst>
    <pc:chgData name="Guest User" userId="S::urn:spo:anon#baffae550e5ae95a027f0522e1064cfa99a929a1cdc900869ff2747ca3ec267e::" providerId="AD" clId="Web-{3E7891A8-0577-4659-9DAD-0713136751C2}"/>
    <pc:docChg chg="modSld">
      <pc:chgData name="Guest User" userId="S::urn:spo:anon#baffae550e5ae95a027f0522e1064cfa99a929a1cdc900869ff2747ca3ec267e::" providerId="AD" clId="Web-{3E7891A8-0577-4659-9DAD-0713136751C2}" dt="2022-04-25T19:28:11.819" v="12" actId="20577"/>
      <pc:docMkLst>
        <pc:docMk/>
      </pc:docMkLst>
      <pc:sldChg chg="modSp">
        <pc:chgData name="Guest User" userId="S::urn:spo:anon#baffae550e5ae95a027f0522e1064cfa99a929a1cdc900869ff2747ca3ec267e::" providerId="AD" clId="Web-{3E7891A8-0577-4659-9DAD-0713136751C2}" dt="2022-04-25T19:28:11.819" v="12" actId="20577"/>
        <pc:sldMkLst>
          <pc:docMk/>
          <pc:sldMk cId="622131467" sldId="293"/>
        </pc:sldMkLst>
        <pc:spChg chg="mod">
          <ac:chgData name="Guest User" userId="S::urn:spo:anon#baffae550e5ae95a027f0522e1064cfa99a929a1cdc900869ff2747ca3ec267e::" providerId="AD" clId="Web-{3E7891A8-0577-4659-9DAD-0713136751C2}" dt="2022-04-25T19:28:11.819" v="12" actId="20577"/>
          <ac:spMkLst>
            <pc:docMk/>
            <pc:sldMk cId="622131467" sldId="293"/>
            <ac:spMk id="2" creationId="{A922C472-1B3C-3DCC-073B-FDCA592839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4/27/2022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4/27/2022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(Brandon)</a:t>
            </a:r>
          </a:p>
        </p:txBody>
      </p:sp>
      <p:sp>
        <p:nvSpPr>
          <p:cNvPr id="4" name="Slide Number Placeholder 3"/>
          <p:cNvSpPr>
            <a:spLocks noGrp="1"/>
          </p:cNvSpPr>
          <p:nvPr>
            <p:ph type="sldNum" sz="quarter" idx="5"/>
          </p:nvPr>
        </p:nvSpPr>
        <p:spPr/>
        <p:txBody>
          <a:bodyPr/>
          <a:lstStyle/>
          <a:p>
            <a:fld id="{5EE2CF44-2B13-41B4-A334-1CDF534EEBBF}" type="slidenum">
              <a:rPr lang="en-US"/>
              <a:t>1</a:t>
            </a:fld>
            <a:endParaRPr lang="en-US"/>
          </a:p>
        </p:txBody>
      </p:sp>
    </p:spTree>
    <p:extLst>
      <p:ext uri="{BB962C8B-B14F-4D97-AF65-F5344CB8AC3E}">
        <p14:creationId xmlns:p14="http://schemas.microsoft.com/office/powerpoint/2010/main" val="2908890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far as roadblocks go and the things I learned, in general, the things that I struggled with and learned the most from are things that I had little to no experience with in the past. This is partially because I transferred schools and didn't get all the same classes as other students.  A big example of this is SQL statements and using them to implement middleware between a front end and back end. I've never done anything like this before and I've never written SQL statements before this class, but I mostly taught myself the basics now at least. But having to learn as I go made it take a frustratingly long time to get simple tasks in the project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One of the most valuable skills that I think I learned is reading, understanding, troubleshooting, and adding onto code written by other people. In an organization, this is very important as I won't typically be writing all the code myself.</a:t>
            </a:r>
          </a:p>
          <a:p>
            <a:endParaRPr lang="en-US"/>
          </a:p>
          <a:p>
            <a:r>
              <a:rPr lang="en-US"/>
              <a:t>Another issue is that I feel the course is a bit too structed. Having to complete certain tasks during certain weeks made it difficult to plan things. For example, I would say that the course was at least 75% programming/debugging and 25% designing, documenting, interviewing, etc. However, the two primary programming weeks of each iteration (front end and back end) made up less than 50% of the allocated project time. So we were rushing to get things done at some points and not sure what to even work on during other points.</a:t>
            </a:r>
          </a:p>
        </p:txBody>
      </p:sp>
      <p:sp>
        <p:nvSpPr>
          <p:cNvPr id="4" name="Slide Number Placeholder 3"/>
          <p:cNvSpPr>
            <a:spLocks noGrp="1"/>
          </p:cNvSpPr>
          <p:nvPr>
            <p:ph type="sldNum" sz="quarter" idx="5"/>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19838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look at my accomplishments during the project.</a:t>
            </a:r>
          </a:p>
          <a:p>
            <a:endParaRPr lang="en-US"/>
          </a:p>
          <a:p>
            <a:r>
              <a:rPr lang="en-US"/>
              <a:t>Most of the things on this list are things that I developed primarily on my own with some help here and there. And there are other portions of the system that we did more like as a group.</a:t>
            </a:r>
          </a:p>
          <a:p>
            <a:endParaRPr lang="en-US"/>
          </a:p>
          <a:p>
            <a:r>
              <a:rPr lang="en-US"/>
              <a:t>One of the first things I did early on was when we first started was fixing Inconsistencies. When creating the front end of the website, a different group member did each of the three sections, student, teacher, and admin. Therefore there were many inconsistencies. I went through and found the JavaScript and CSS elements that were hard coded and move them into centralized files, in a way that was neither but didn't break the functionality of the pages. Another thing I did is I fixed the name inconsistencies in the database. some of the field names had spaces, some were snake case, some were camel case , etc. so I changed everything through the convention that we agreed on and updated the queries to work with it.</a:t>
            </a:r>
          </a:p>
          <a:p>
            <a:endParaRPr lang="en-US"/>
          </a:p>
          <a:p>
            <a:r>
              <a:rPr lang="en-US"/>
              <a:t>Another thing I did is I found a way to make the tables dynamically sortable. I used a library and integrated some custom CSS to show little arrow icons on the table headers, and when you click them, the table is sorted by that column. But in order to set the default sorting option, we used “ORDER BY” in the SQL.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the project consisted of a business analytics objective. This involved having a business case for analyzing data within the system. Our first one involved color coding of the table records for each student, based on the grade they got. For example, green for an A, and red for an F, with the other grades being colors in the middle. I wrote a function to input the grade each student earned and return the correct color value to be shown in the table. For the second iteration of the project, my team members implemented two other business analytics cases. A graph to show the distribution of student grades, and a “what if” tool that allow students to see what their final grade will be if they score a specific number of points on each assignment.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other items on this list that I didn't discuss yet will be discussed in detail in the upcoming slides.</a:t>
            </a:r>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393131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development mode, run with the command “start-dev”, is configured to run the program without SSL, since it's not needed for development and adds an additional hassle of clicking to bypass the certificate host name error when running on localhost. And the server is run on port 3000 for development purposes. On the other hand, running with the command “start-prod” starts the application in production mode. In this mode, the website runs with SSL on the standard port of 443. There is also a redirect setup, so if someone accesses the site on port 80 without the HTTPS in their browser URL, the web server in node JS will redirect them. Production mode was designed to run standalone without requiring or using something like Nginx.</a:t>
            </a:r>
          </a:p>
          <a:p>
            <a:endParaRPr lang="en-US"/>
          </a:p>
          <a:p>
            <a:r>
              <a:rPr lang="en-US"/>
              <a:t>There are other differences as well. The development mode uses </a:t>
            </a:r>
            <a:r>
              <a:rPr lang="en-US" err="1"/>
              <a:t>Nodemon</a:t>
            </a:r>
            <a:r>
              <a:rPr lang="en-US"/>
              <a:t>, which automatically restarts the server every time the developer (that’s me) modifies any of the source code , which is very convenient. On the other hand, the production mode uses a package called “forever”. Our professor suggested we use this package, but I did some more research on it and found a way to incorporate it into the project so it would work automatically no matter which persons jail it's run on. A jail is basically just a virtual web hosting environment provided by our school. I configured forever to automatically restart the program up to 10 times if it crashes. Because we're running the server in production, we don't want it to crash and go down for all users just because there is a bug that a particular user ran into. This is incorporated into the file app_fm.js, Which is called initially and brings in the main app.js file.</a:t>
            </a:r>
          </a:p>
          <a:p>
            <a:endParaRPr lang="en-US"/>
          </a:p>
          <a:p>
            <a:r>
              <a:rPr lang="en-US"/>
              <a:t>You can see the SSL code here and some of the configuration for production and development modes.</a:t>
            </a:r>
          </a:p>
        </p:txBody>
      </p:sp>
      <p:sp>
        <p:nvSpPr>
          <p:cNvPr id="4" name="Slide Number Placeholder 3"/>
          <p:cNvSpPr>
            <a:spLocks noGrp="1"/>
          </p:cNvSpPr>
          <p:nvPr>
            <p:ph type="sldNum" sz="quarter" idx="5"/>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376914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thing I worked on with our team with implementing the back end is loading the data onto the pages. The first part of the website was the tables that were going to display data to the users. We had just got the database setup and I was tasked with switching the tables from static to dynamic HTML. I found a nice library for jQuery called </a:t>
            </a:r>
            <a:r>
              <a:rPr lang="en-US" err="1"/>
              <a:t>jPut</a:t>
            </a:r>
            <a:r>
              <a:rPr lang="en-US"/>
              <a:t>. I had a bunch of issues but eventually got everything right. I just implemented this on the “admin manage sections” page as a test. In this screenshot, the JSON date at the top is hard coded, but eventually I was able to make it pull external JSON from a file that my team members created. We were going to have the API send the JSON to the front end using this system.  You can see here how it parses the JSON into the table using the field names.</a:t>
            </a:r>
          </a:p>
          <a:p>
            <a:endParaRPr lang="en-US"/>
          </a:p>
          <a:p>
            <a:r>
              <a:rPr lang="en-US"/>
              <a:t>I'm not sure exactly why but the rest of the group members developed the other pages using a different system instead of using this. So this method was eventually abandoned and not used in the final project. I wish we had used this method because it's simple, but I figured out the other method eventually to was able to work with it okay.</a:t>
            </a:r>
          </a:p>
        </p:txBody>
      </p:sp>
      <p:sp>
        <p:nvSpPr>
          <p:cNvPr id="4" name="Slide Number Placeholder 3"/>
          <p:cNvSpPr>
            <a:spLocks noGrp="1"/>
          </p:cNvSpPr>
          <p:nvPr>
            <p:ph type="sldNum" sz="quarter" idx="5"/>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98728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requirements from our security document is that users should be signed out after 15 minutes of inactivity. This was surprisingly difficult to implement, and I tried a couple different ways. I ended up doing it on the front end because we didn't have any back-end code to end the session but I know that would have been more secure and ideal.</a:t>
            </a:r>
          </a:p>
          <a:p>
            <a:endParaRPr lang="en-US"/>
          </a:p>
          <a:p>
            <a:r>
              <a:rPr lang="en-US"/>
              <a:t>I adapted some code I found online to create a timer that runs in the background in the user's browser and gets reset to 15 minutes every time the user clicks on the page or scrolls. When the timer expires, the token for the user session is removed from the browser, and the user is redirected to the login page with the message indicating that their session timed out. It's a little cut off but you can see this at the bottom of the picture.</a:t>
            </a:r>
          </a:p>
          <a:p>
            <a:endParaRPr lang="en-US"/>
          </a:p>
          <a:p>
            <a:r>
              <a:rPr lang="en-US"/>
              <a:t>This provides a good pivot point into the next thing I developed and wanted to showcase. This is the audit functionality. which you can see a little bit on line 24 where the logout function creates an audit entry indicating that the session timed out.</a:t>
            </a:r>
          </a:p>
        </p:txBody>
      </p:sp>
      <p:sp>
        <p:nvSpPr>
          <p:cNvPr id="4" name="Slide Number Placeholder 3"/>
          <p:cNvSpPr>
            <a:spLocks noGrp="1"/>
          </p:cNvSpPr>
          <p:nvPr>
            <p:ph type="sldNum" sz="quarter" idx="5"/>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650878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recognized when we revised our security document that there is no way to track changes in the database. For example, if a teacher deletes an assignment, then all traces of it are completely gone. One option to solve this would be too do a soft delete instead of a hard delete in the database so that change history would be retained, but keeping track of all these revisions is very complicated.</a:t>
            </a:r>
          </a:p>
          <a:p>
            <a:endParaRPr lang="en-US"/>
          </a:p>
          <a:p>
            <a:r>
              <a:rPr lang="en-US"/>
              <a:t>A simpler option we choose is creating an audit log accessible to all administrators. Essentially, any time an admin, teacher, or student performs an action that results in a modification to the database, an audit log entry is created, indicating the action that was performed, by who, and at what time. The system even logs failed and successful login attempts. Administrators can use all this information in preventing abuse, as well as simply monitoring usage of the system, which was part of one of our use cases.</a:t>
            </a:r>
          </a:p>
        </p:txBody>
      </p:sp>
      <p:sp>
        <p:nvSpPr>
          <p:cNvPr id="4" name="Slide Number Placeholder 3"/>
          <p:cNvSpPr>
            <a:spLocks noGrp="1"/>
          </p:cNvSpPr>
          <p:nvPr>
            <p:ph type="sldNum" sz="quarter" idx="5"/>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370082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the most time-consuming aspect of the project that I worked on pretty much on my own was the sample data. Are goal was to make the data on the site be realistic to show what it would look like for a real school. This would allow us to present the project better, as well as find and troubleshoot bugs.</a:t>
            </a:r>
          </a:p>
          <a:p>
            <a:endParaRPr lang="en-US"/>
          </a:p>
          <a:p>
            <a:r>
              <a:rPr lang="en-US"/>
              <a:t>This was a much bigger task than I expected , and this caused me to not get much else done with the project over a span of a few weeks. In order to make everything appear semi realistic, I had to make all the table data fit nicely together. For example, it wouldn't make sense to have 300 different courses taught by just 8 different teachers. This chart shows my plans for the sample data, including how many records we want for each table.</a:t>
            </a:r>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3184442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challenge that I encountered was that the SQL bulk insert statements I was finding online were not working because our SQL account did not have the right permissions. Since the database is hosted by the school and I couldn't change the permissions, I had to find another way which involved importing each record individually. I wrote complicated formulas in excel to take the generated data and build working SQL statements, which involved a lot of patience and frustration.</a:t>
            </a:r>
          </a:p>
          <a:p>
            <a:endParaRPr lang="en-US"/>
          </a:p>
          <a:p>
            <a:r>
              <a:rPr lang="en-US"/>
              <a:t>In this screenshot, the raw data from the data generator tool after I configured it is in the table on the left. This particular table is one of approximately 10 tables that I built data for, called the Sections table. It keeps track of each class section that is offered, the assigned instructor, and the section code.</a:t>
            </a:r>
          </a:p>
          <a:p>
            <a:endParaRPr lang="en-US"/>
          </a:p>
          <a:p>
            <a:r>
              <a:rPr lang="en-US"/>
              <a:t>The formula on top here is what builds the SQL statements from the table. It alternates between the column name and each value in the table to form the insert into and value portions of the table. And it also adds quotation marks, commas, etc., to the syntax. Although getting the formulas right was very time consuming, it was still far easier than modifying thousands of records by hand. Unfortunately, due to time limitations, we were unable to use this sample data as much as we should have in our project.</a:t>
            </a:r>
          </a:p>
          <a:p>
            <a:endParaRPr lang="en-US"/>
          </a:p>
          <a:p>
            <a:r>
              <a:rPr lang="en-US"/>
              <a:t>This concludes my project summary and Maddie will now present her contributions.</a:t>
            </a:r>
          </a:p>
        </p:txBody>
      </p:sp>
      <p:sp>
        <p:nvSpPr>
          <p:cNvPr id="4" name="Slide Number Placeholder 3"/>
          <p:cNvSpPr>
            <a:spLocks noGrp="1"/>
          </p:cNvSpPr>
          <p:nvPr>
            <p:ph type="sldNum" sz="quarter" idx="5"/>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196929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(Madie)</a:t>
            </a:r>
          </a:p>
        </p:txBody>
      </p:sp>
      <p:sp>
        <p:nvSpPr>
          <p:cNvPr id="4" name="Slide Number Placeholder 3"/>
          <p:cNvSpPr>
            <a:spLocks noGrp="1"/>
          </p:cNvSpPr>
          <p:nvPr>
            <p:ph type="sldNum" sz="quarter" idx="5"/>
          </p:nvPr>
        </p:nvSpPr>
        <p:spPr/>
        <p:txBody>
          <a:bodyPr/>
          <a:lstStyle/>
          <a:p>
            <a:fld id="{5EE2CF44-2B13-41B4-A334-1CDF534EEBBF}" type="slidenum">
              <a:rPr lang="en-US"/>
              <a:t>18</a:t>
            </a:fld>
            <a:endParaRPr lang="en-US"/>
          </a:p>
        </p:txBody>
      </p:sp>
    </p:spTree>
    <p:extLst>
      <p:ext uri="{BB962C8B-B14F-4D97-AF65-F5344CB8AC3E}">
        <p14:creationId xmlns:p14="http://schemas.microsoft.com/office/powerpoint/2010/main" val="339130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(Madie)</a:t>
            </a:r>
          </a:p>
        </p:txBody>
      </p:sp>
      <p:sp>
        <p:nvSpPr>
          <p:cNvPr id="4" name="Slide Number Placeholder 3"/>
          <p:cNvSpPr>
            <a:spLocks noGrp="1"/>
          </p:cNvSpPr>
          <p:nvPr>
            <p:ph type="sldNum" sz="quarter" idx="5"/>
          </p:nvPr>
        </p:nvSpPr>
        <p:spPr/>
        <p:txBody>
          <a:bodyPr/>
          <a:lstStyle/>
          <a:p>
            <a:fld id="{5EE2CF44-2B13-41B4-A334-1CDF534EEBBF}" type="slidenum">
              <a:rPr lang="en-US"/>
              <a:t>19</a:t>
            </a:fld>
            <a:endParaRPr lang="en-US"/>
          </a:p>
        </p:txBody>
      </p:sp>
    </p:spTree>
    <p:extLst>
      <p:ext uri="{BB962C8B-B14F-4D97-AF65-F5344CB8AC3E}">
        <p14:creationId xmlns:p14="http://schemas.microsoft.com/office/powerpoint/2010/main" val="18417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(Brandon)</a:t>
            </a:r>
          </a:p>
        </p:txBody>
      </p:sp>
      <p:sp>
        <p:nvSpPr>
          <p:cNvPr id="4" name="Slide Number Placeholder 3"/>
          <p:cNvSpPr>
            <a:spLocks noGrp="1"/>
          </p:cNvSpPr>
          <p:nvPr>
            <p:ph type="sldNum" sz="quarter" idx="5"/>
          </p:nvPr>
        </p:nvSpPr>
        <p:spPr/>
        <p:txBody>
          <a:bodyPr/>
          <a:lstStyle/>
          <a:p>
            <a:fld id="{5EE2CF44-2B13-41B4-A334-1CDF534EEBBF}" type="slidenum">
              <a:rPr lang="en-US"/>
              <a:t>2</a:t>
            </a:fld>
            <a:endParaRPr lang="en-US"/>
          </a:p>
        </p:txBody>
      </p:sp>
    </p:spTree>
    <p:extLst>
      <p:ext uri="{BB962C8B-B14F-4D97-AF65-F5344CB8AC3E}">
        <p14:creationId xmlns:p14="http://schemas.microsoft.com/office/powerpoint/2010/main" val="1927629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(Madie)</a:t>
            </a:r>
          </a:p>
        </p:txBody>
      </p:sp>
      <p:sp>
        <p:nvSpPr>
          <p:cNvPr id="4" name="Slide Number Placeholder 3"/>
          <p:cNvSpPr>
            <a:spLocks noGrp="1"/>
          </p:cNvSpPr>
          <p:nvPr>
            <p:ph type="sldNum" sz="quarter" idx="5"/>
          </p:nvPr>
        </p:nvSpPr>
        <p:spPr/>
        <p:txBody>
          <a:bodyPr/>
          <a:lstStyle/>
          <a:p>
            <a:fld id="{5EE2CF44-2B13-41B4-A334-1CDF534EEBBF}" type="slidenum">
              <a:rPr lang="en-US"/>
              <a:t>20</a:t>
            </a:fld>
            <a:endParaRPr lang="en-US"/>
          </a:p>
        </p:txBody>
      </p:sp>
    </p:spTree>
    <p:extLst>
      <p:ext uri="{BB962C8B-B14F-4D97-AF65-F5344CB8AC3E}">
        <p14:creationId xmlns:p14="http://schemas.microsoft.com/office/powerpoint/2010/main" val="244274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(Madie)</a:t>
            </a:r>
          </a:p>
        </p:txBody>
      </p:sp>
      <p:sp>
        <p:nvSpPr>
          <p:cNvPr id="4" name="Slide Number Placeholder 3"/>
          <p:cNvSpPr>
            <a:spLocks noGrp="1"/>
          </p:cNvSpPr>
          <p:nvPr>
            <p:ph type="sldNum" sz="quarter" idx="5"/>
          </p:nvPr>
        </p:nvSpPr>
        <p:spPr/>
        <p:txBody>
          <a:bodyPr/>
          <a:lstStyle/>
          <a:p>
            <a:fld id="{5EE2CF44-2B13-41B4-A334-1CDF534EEBBF}" type="slidenum">
              <a:rPr lang="en-US"/>
              <a:t>21</a:t>
            </a:fld>
            <a:endParaRPr lang="en-US"/>
          </a:p>
        </p:txBody>
      </p:sp>
    </p:spTree>
    <p:extLst>
      <p:ext uri="{BB962C8B-B14F-4D97-AF65-F5344CB8AC3E}">
        <p14:creationId xmlns:p14="http://schemas.microsoft.com/office/powerpoint/2010/main" val="7008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 So now I'm going to talk a bit about our database design. For one of our modules, I'm thinking it was around week 3, we had to Design the setup for our database. I came up with most of the core design and the rest of the group helped evolve it overtime, as we added more features and found things that we needed to improve. Since I'm a transfer student I had my database classes at a different school. Although I had no experience with SQL prior to taking this class, I did have almost a full course and database planning, design, and normalization, yeah I think that definitely helps me here. we do have a couple other thing still that are not fully normalized but they are minor and it made the programming much easier.</a:t>
            </a:r>
          </a:p>
          <a:p>
            <a:r>
              <a:rPr lang="en-US"/>
              <a:t>We started with the middle section, users, courses, sections, section registrations, assignments, and grades. most of our relationships ended up being one to many. For example, and assignment can have 0, one, or many grades, but a single grade can't apply to multiple assignments. the section registration table that I was used because this created a many to many relationship. Each section has multiple students and each student can have multiple sections.</a:t>
            </a:r>
          </a:p>
          <a:p>
            <a:r>
              <a:rPr lang="en-US"/>
              <a:t>the tables that we added on later are the actions log, which allows administrators to see a history of data changes, login attempts, etc., performed on the site. Messages Was added when we implemented the messaging system. We realized we would need some kind of basic messaging system to allow teachers and students to communicate as part of the “request audit” functionality. I had the idea of using a linked list data structure for the messages to allow multiple messages to form a conversation, or thread. the previous message ID field is used for this purpose.</a:t>
            </a:r>
          </a:p>
          <a:p>
            <a:r>
              <a:rPr lang="en-US"/>
              <a:t>Another feature that we added was an attendance system. this required two new tables. One to keep track of all the individual times a class means on different dates, in the other one tracks which students were in attendance further meetings.</a:t>
            </a:r>
          </a:p>
          <a:p>
            <a:r>
              <a:rPr lang="en-US"/>
              <a:t>Slide too soon</a:t>
            </a:r>
          </a:p>
        </p:txBody>
      </p:sp>
      <p:sp>
        <p:nvSpPr>
          <p:cNvPr id="4" name="Slide Number Placeholder 3"/>
          <p:cNvSpPr>
            <a:spLocks noGrp="1"/>
          </p:cNvSpPr>
          <p:nvPr>
            <p:ph type="sldNum" sz="quarter" idx="5"/>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320988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t>
            </a:r>
            <a:r>
              <a:rPr lang="en-US" err="1">
                <a:latin typeface="Calibri"/>
                <a:cs typeface="Calibri"/>
              </a:rPr>
              <a:t>Madie</a:t>
            </a:r>
            <a:r>
              <a:rPr lang="en-US">
                <a:latin typeface="Calibri"/>
                <a:cs typeface="Calibri"/>
              </a:rPr>
              <a:t>)</a:t>
            </a:r>
            <a:endParaRPr lang="en-US"/>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5EE2CF44-2B13-41B4-A334-1CDF534EEBBF}" type="slidenum">
              <a:rPr lang="en-US"/>
              <a:t>4</a:t>
            </a:fld>
            <a:endParaRPr lang="en-US"/>
          </a:p>
        </p:txBody>
      </p:sp>
    </p:spTree>
    <p:extLst>
      <p:ext uri="{BB962C8B-B14F-4D97-AF65-F5344CB8AC3E}">
        <p14:creationId xmlns:p14="http://schemas.microsoft.com/office/powerpoint/2010/main" val="424253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Madie</a:t>
            </a:r>
            <a:r>
              <a:rPr lang="en-US"/>
              <a:t>)</a:t>
            </a:r>
          </a:p>
        </p:txBody>
      </p:sp>
      <p:sp>
        <p:nvSpPr>
          <p:cNvPr id="4" name="Slide Number Placeholder 3"/>
          <p:cNvSpPr>
            <a:spLocks noGrp="1"/>
          </p:cNvSpPr>
          <p:nvPr>
            <p:ph type="sldNum" sz="quarter" idx="5"/>
          </p:nvPr>
        </p:nvSpPr>
        <p:spPr/>
        <p:txBody>
          <a:bodyPr/>
          <a:lstStyle/>
          <a:p>
            <a:fld id="{5EE2CF44-2B13-41B4-A334-1CDF534EEBBF}" type="slidenum">
              <a:rPr lang="en-US"/>
              <a:t>5</a:t>
            </a:fld>
            <a:endParaRPr lang="en-US"/>
          </a:p>
        </p:txBody>
      </p:sp>
    </p:spTree>
    <p:extLst>
      <p:ext uri="{BB962C8B-B14F-4D97-AF65-F5344CB8AC3E}">
        <p14:creationId xmlns:p14="http://schemas.microsoft.com/office/powerpoint/2010/main" val="2723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a:t>
            </a:r>
            <a:r>
              <a:rPr lang="en-US" err="1">
                <a:cs typeface="+mn-lt"/>
              </a:rPr>
              <a:t>Madie</a:t>
            </a:r>
            <a:r>
              <a:rPr lang="en-US"/>
              <a:t>)</a:t>
            </a:r>
          </a:p>
        </p:txBody>
      </p:sp>
      <p:sp>
        <p:nvSpPr>
          <p:cNvPr id="4" name="Slide Number Placeholder 3"/>
          <p:cNvSpPr>
            <a:spLocks noGrp="1"/>
          </p:cNvSpPr>
          <p:nvPr>
            <p:ph type="sldNum" sz="quarter" idx="5"/>
          </p:nvPr>
        </p:nvSpPr>
        <p:spPr/>
        <p:txBody>
          <a:bodyPr/>
          <a:lstStyle/>
          <a:p>
            <a:fld id="{5EE2CF44-2B13-41B4-A334-1CDF534EEBBF}" type="slidenum">
              <a:rPr lang="en-US"/>
              <a:t>6</a:t>
            </a:fld>
            <a:endParaRPr lang="en-US"/>
          </a:p>
        </p:txBody>
      </p:sp>
    </p:spTree>
    <p:extLst>
      <p:ext uri="{BB962C8B-B14F-4D97-AF65-F5344CB8AC3E}">
        <p14:creationId xmlns:p14="http://schemas.microsoft.com/office/powerpoint/2010/main" val="1019502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800"/>
              </a:spcBef>
            </a:pPr>
            <a:r>
              <a:rPr lang="en-US">
                <a:cs typeface="+mn-lt"/>
              </a:rPr>
              <a:t>LIVE DEMO By Emily</a:t>
            </a:r>
            <a:br>
              <a:rPr lang="en-US">
                <a:cs typeface="+mn-lt"/>
              </a:rPr>
            </a:br>
            <a:r>
              <a:rPr lang="en-US"/>
              <a:t>Professors will be utilizing this gradebook web app to have an overview of their courses, the students within, and the students’ grades.</a:t>
            </a:r>
          </a:p>
          <a:p>
            <a:pPr>
              <a:lnSpc>
                <a:spcPct val="90000"/>
              </a:lnSpc>
              <a:spcBef>
                <a:spcPts val="1800"/>
              </a:spcBef>
            </a:pPr>
            <a:r>
              <a:rPr lang="en-US"/>
              <a:t>Professors will be met with a login screen, like the students, and after authenticating will have several relevant views.</a:t>
            </a:r>
          </a:p>
          <a:p>
            <a:pPr>
              <a:lnSpc>
                <a:spcPct val="90000"/>
              </a:lnSpc>
              <a:spcBef>
                <a:spcPts val="1800"/>
              </a:spcBef>
            </a:pPr>
            <a:r>
              <a:rPr lang="en-US"/>
              <a:t>The side navigation bar and homepage will allow the professor to see a list of courses of which they instruct and manage.</a:t>
            </a:r>
          </a:p>
          <a:p>
            <a:pPr>
              <a:lnSpc>
                <a:spcPct val="90000"/>
              </a:lnSpc>
              <a:spcBef>
                <a:spcPts val="1800"/>
              </a:spcBef>
            </a:pPr>
            <a:r>
              <a:rPr lang="en-US"/>
              <a:t>After clicking on a course, they’ll be taken to the student list where they can then input and manage grades for new or existing assignments.</a:t>
            </a:r>
          </a:p>
        </p:txBody>
      </p:sp>
      <p:sp>
        <p:nvSpPr>
          <p:cNvPr id="4" name="Slide Number Placeholder 3"/>
          <p:cNvSpPr>
            <a:spLocks noGrp="1"/>
          </p:cNvSpPr>
          <p:nvPr>
            <p:ph type="sldNum" sz="quarter" idx="5"/>
          </p:nvPr>
        </p:nvSpPr>
        <p:spPr/>
        <p:txBody>
          <a:bodyPr/>
          <a:lstStyle/>
          <a:p>
            <a:fld id="{5EE2CF44-2B13-41B4-A334-1CDF534EEBBF}" type="slidenum">
              <a:rPr lang="en-US"/>
              <a:t>7</a:t>
            </a:fld>
            <a:endParaRPr lang="en-US"/>
          </a:p>
        </p:txBody>
      </p:sp>
    </p:spTree>
    <p:extLst>
      <p:ext uri="{BB962C8B-B14F-4D97-AF65-F5344CB8AC3E}">
        <p14:creationId xmlns:p14="http://schemas.microsoft.com/office/powerpoint/2010/main" val="167874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Live Demo by Emily</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5EE2CF44-2B13-41B4-A334-1CDF534EEBBF}" type="slidenum">
              <a:rPr lang="en-US"/>
              <a:t>8</a:t>
            </a:fld>
            <a:endParaRPr lang="en-US"/>
          </a:p>
        </p:txBody>
      </p:sp>
    </p:spTree>
    <p:extLst>
      <p:ext uri="{BB962C8B-B14F-4D97-AF65-F5344CB8AC3E}">
        <p14:creationId xmlns:p14="http://schemas.microsoft.com/office/powerpoint/2010/main" val="269463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using </a:t>
            </a:r>
            <a:r>
              <a:rPr lang="en-US" err="1"/>
              <a:t>jumpbox</a:t>
            </a:r>
            <a:r>
              <a:rPr lang="en-US"/>
              <a:t>. Hosting at </a:t>
            </a:r>
            <a:r>
              <a:rPr lang="en-US" err="1"/>
              <a:t>someones</a:t>
            </a:r>
            <a:r>
              <a:rPr lang="en-US"/>
              <a:t> house</a:t>
            </a:r>
          </a:p>
          <a:p>
            <a:r>
              <a:rPr lang="en-US"/>
              <a:t>Ability to submit all grades for an assignment: Right now, the only way for a teacher to grade an assignment is to Select each student and put in the grade from there. We would like to add the functionality too change grades from the assignment view as well. It would be like a table with student names in each row down the page and a textbox for there grade. this is similar to how other gradebook systems such as </a:t>
            </a:r>
            <a:r>
              <a:rPr lang="en-US" err="1"/>
              <a:t>schoology</a:t>
            </a:r>
            <a:r>
              <a:rPr lang="en-US"/>
              <a:t> works for teachers. I think this is one of the biggest deficiencies with the current system that would make it hard to use regularly. Some of the people we interviewed brought the stuff but we just ran out of time.</a:t>
            </a:r>
          </a:p>
          <a:p>
            <a:endParaRPr lang="en-US"/>
          </a:p>
          <a:p>
            <a:r>
              <a:rPr lang="en-US"/>
              <a:t>General code cleanup (Moving CSS and JS to centralized files).</a:t>
            </a:r>
          </a:p>
          <a:p>
            <a:r>
              <a:rPr lang="en-US"/>
              <a:t>We still have some inconsistencies with the code and styling among different pages so I would like to move some of the CSS and JavaScript that is local to be global across the whole site for improved maintainability of the code.</a:t>
            </a:r>
          </a:p>
          <a:p>
            <a:endParaRPr lang="en-US"/>
          </a:p>
          <a:p>
            <a:r>
              <a:rPr lang="en-US"/>
              <a:t>Security: It's possible for a user to access information they are not authorized to under some conditions by simply manipulating the ID numbers in the URL.</a:t>
            </a:r>
          </a:p>
          <a:p>
            <a:endParaRPr lang="en-US"/>
          </a:p>
          <a:p>
            <a:r>
              <a:rPr lang="en-US"/>
              <a:t>Bug fixes: We also have some more bug fixes to implement for errors here and there. For example, when a session times out, the user has to click sign in twice for it to work properly. Sometimes adding one feature will break something different and I definitely saw a few examples of that here.</a:t>
            </a:r>
          </a:p>
          <a:p>
            <a:endParaRPr lang="en-US"/>
          </a:p>
          <a:p>
            <a:r>
              <a:rPr lang="en-US"/>
              <a:t>One other idea that I had for future classes that do this project to avoid the </a:t>
            </a:r>
            <a:r>
              <a:rPr lang="en-US" err="1"/>
              <a:t>jumpbox</a:t>
            </a:r>
            <a:r>
              <a:rPr lang="en-US"/>
              <a:t> would be hosting the project somewhere else if the school is not allowed to give us the resources without it for some kind of regulatory reason. for example, I could have hosted everything off a virtual machine on my home server and gave everyone access to it. and </a:t>
            </a:r>
            <a:r>
              <a:rPr lang="en-US" err="1"/>
              <a:t>Jof</a:t>
            </a:r>
            <a:r>
              <a:rPr lang="en-US"/>
              <a:t> course we would have offsite backups though to in case something happened.</a:t>
            </a:r>
          </a:p>
        </p:txBody>
      </p:sp>
      <p:sp>
        <p:nvSpPr>
          <p:cNvPr id="4" name="Slide Number Placeholder 3"/>
          <p:cNvSpPr>
            <a:spLocks noGrp="1"/>
          </p:cNvSpPr>
          <p:nvPr>
            <p:ph type="sldNum" sz="quarter" idx="5"/>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1134078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4/27/2022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4/27/2022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4/27/2022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4/27/2022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0" y="2819400"/>
            <a:ext cx="6705600" cy="1711037"/>
          </a:xfrm>
        </p:spPr>
        <p:txBody>
          <a:bodyPr/>
          <a:lstStyle/>
          <a:p>
            <a:r>
              <a:rPr lang="en-US"/>
              <a:t>Grade Book System</a:t>
            </a:r>
            <a:endParaRPr/>
          </a:p>
        </p:txBody>
      </p:sp>
      <p:sp>
        <p:nvSpPr>
          <p:cNvPr id="3" name="Subtitle 2"/>
          <p:cNvSpPr>
            <a:spLocks noGrp="1"/>
          </p:cNvSpPr>
          <p:nvPr>
            <p:ph type="subTitle" idx="1"/>
          </p:nvPr>
        </p:nvSpPr>
        <p:spPr>
          <a:xfrm>
            <a:off x="228600" y="5181600"/>
            <a:ext cx="11963400" cy="457199"/>
          </a:xfrm>
        </p:spPr>
        <p:txBody>
          <a:bodyPr>
            <a:normAutofit/>
          </a:bodyPr>
          <a:lstStyle/>
          <a:p>
            <a:r>
              <a:rPr lang="en-US"/>
              <a:t>Work of Ben Jewell, Madison Mitchell, Brandon </a:t>
            </a:r>
            <a:r>
              <a:rPr lang="en-US" err="1"/>
              <a:t>Stocke</a:t>
            </a:r>
            <a:r>
              <a:rPr lang="en-US"/>
              <a:t>, Emily </a:t>
            </a:r>
            <a:r>
              <a:rPr lang="en-US" err="1"/>
              <a:t>Foglia</a:t>
            </a:r>
            <a:r>
              <a:rPr lang="en-US"/>
              <a:t>, and Tyler </a:t>
            </a:r>
            <a:r>
              <a:rPr lang="en-US" err="1"/>
              <a:t>Sovko</a:t>
            </a:r>
            <a:endParaRPr/>
          </a:p>
        </p:txBody>
      </p:sp>
      <p:pic>
        <p:nvPicPr>
          <p:cNvPr id="5" name="Picture 4" descr="Graphical user interface, text&#10;&#10;Description automatically generated">
            <a:extLst>
              <a:ext uri="{FF2B5EF4-FFF2-40B4-BE49-F238E27FC236}">
                <a16:creationId xmlns:a16="http://schemas.microsoft.com/office/drawing/2014/main" id="{0687AA1B-B993-4B0C-91F7-057A0F537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124200"/>
            <a:ext cx="5029200" cy="1912775"/>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Ben Jewell</a:t>
            </a:r>
            <a:endParaRPr/>
          </a:p>
        </p:txBody>
      </p:sp>
      <p:sp>
        <p:nvSpPr>
          <p:cNvPr id="14" name="Content Placeholder 13"/>
          <p:cNvSpPr>
            <a:spLocks noGrp="1"/>
          </p:cNvSpPr>
          <p:nvPr>
            <p:ph idx="1"/>
          </p:nvPr>
        </p:nvSpPr>
        <p:spPr>
          <a:xfrm>
            <a:off x="762000" y="2362200"/>
            <a:ext cx="9753600" cy="4267200"/>
          </a:xfrm>
        </p:spPr>
        <p:txBody>
          <a:bodyPr>
            <a:normAutofit/>
          </a:bodyPr>
          <a:lstStyle/>
          <a:p>
            <a:r>
              <a:rPr lang="en-US"/>
              <a:t>Of the areas I struggle in our things have had no experience within the past. but I learned a lot and should be better now.</a:t>
            </a:r>
          </a:p>
          <a:p>
            <a:r>
              <a:rPr lang="en-US"/>
              <a:t>Issues reading, understanding, troubleshooting, and adding on to the code written by my team members.</a:t>
            </a:r>
          </a:p>
          <a:p>
            <a:pPr lvl="1"/>
            <a:r>
              <a:rPr lang="en-US"/>
              <a:t>Importance of standards, communication, and documentation.</a:t>
            </a:r>
          </a:p>
          <a:p>
            <a:pPr lvl="1"/>
            <a:r>
              <a:rPr lang="en-US"/>
              <a:t>documentation in some areas could have been better.</a:t>
            </a:r>
          </a:p>
          <a:p>
            <a:r>
              <a:rPr lang="en-US"/>
              <a:t>The part that I had the most trouble understanding was the API and </a:t>
            </a:r>
            <a:r>
              <a:rPr lang="en-US" err="1"/>
              <a:t>SQLLots</a:t>
            </a:r>
            <a:r>
              <a:rPr lang="en-US"/>
              <a:t> of little frustrations with getting stuck!</a:t>
            </a:r>
          </a:p>
          <a:p>
            <a:r>
              <a:rPr lang="en-US"/>
              <a:t>Many issues generating sample data and importing it cut into my time working on other things.</a:t>
            </a:r>
          </a:p>
          <a:p>
            <a:r>
              <a:rPr lang="en-US"/>
              <a:t>Course was too structured.</a:t>
            </a:r>
            <a:endParaRPr/>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Roadblocks Encountered &amp; Things I Learned</a:t>
            </a:r>
          </a:p>
        </p:txBody>
      </p:sp>
    </p:spTree>
    <p:extLst>
      <p:ext uri="{BB962C8B-B14F-4D97-AF65-F5344CB8AC3E}">
        <p14:creationId xmlns:p14="http://schemas.microsoft.com/office/powerpoint/2010/main" val="208132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Ben Jewell</a:t>
            </a:r>
            <a:endParaRPr/>
          </a:p>
        </p:txBody>
      </p:sp>
      <p:sp>
        <p:nvSpPr>
          <p:cNvPr id="14" name="Content Placeholder 13"/>
          <p:cNvSpPr>
            <a:spLocks noGrp="1"/>
          </p:cNvSpPr>
          <p:nvPr>
            <p:ph idx="1"/>
          </p:nvPr>
        </p:nvSpPr>
        <p:spPr>
          <a:xfrm>
            <a:off x="838200" y="1600200"/>
            <a:ext cx="10668000" cy="5029200"/>
          </a:xfrm>
        </p:spPr>
        <p:txBody>
          <a:bodyPr>
            <a:normAutofit fontScale="85000" lnSpcReduction="20000"/>
          </a:bodyPr>
          <a:lstStyle/>
          <a:p>
            <a:r>
              <a:rPr lang="en-US"/>
              <a:t>Merged everyone’s code together to use standardized JS and CSS files.</a:t>
            </a:r>
          </a:p>
          <a:p>
            <a:pPr lvl="1"/>
            <a:r>
              <a:rPr lang="en-US"/>
              <a:t>Fixed database name inconsistencies</a:t>
            </a:r>
          </a:p>
          <a:p>
            <a:r>
              <a:rPr lang="en-US"/>
              <a:t>Facilitated bug report discussion during meetings.</a:t>
            </a:r>
          </a:p>
          <a:p>
            <a:pPr lvl="1"/>
            <a:r>
              <a:rPr lang="en-US"/>
              <a:t>Lots of bug fixes and minor improvements here and there.</a:t>
            </a:r>
          </a:p>
          <a:p>
            <a:r>
              <a:rPr lang="en-US"/>
              <a:t>Added </a:t>
            </a:r>
            <a:r>
              <a:rPr lang="en-US" err="1"/>
              <a:t>jPut</a:t>
            </a:r>
            <a:r>
              <a:rPr lang="en-US"/>
              <a:t> library to get data dynamically From the database into tables.</a:t>
            </a:r>
          </a:p>
          <a:p>
            <a:r>
              <a:rPr lang="en-US"/>
              <a:t>Added auto-logout feature</a:t>
            </a:r>
          </a:p>
          <a:p>
            <a:r>
              <a:rPr lang="en-US"/>
              <a:t>Added audit log system</a:t>
            </a:r>
          </a:p>
          <a:p>
            <a:r>
              <a:rPr lang="en-US"/>
              <a:t>Made tables sortable</a:t>
            </a:r>
          </a:p>
          <a:p>
            <a:r>
              <a:rPr lang="en-US"/>
              <a:t>Implemented color coding for Business Analytics Objective #1</a:t>
            </a:r>
          </a:p>
          <a:p>
            <a:r>
              <a:rPr lang="en-US"/>
              <a:t>Split the node JS project into two different modes for “development” and “production”.	</a:t>
            </a:r>
          </a:p>
          <a:p>
            <a:pPr lvl="1"/>
            <a:r>
              <a:rPr lang="en-US"/>
              <a:t>Each using different behavior optimized for the specific environment. </a:t>
            </a:r>
          </a:p>
          <a:p>
            <a:r>
              <a:rPr lang="en-US"/>
              <a:t>Added sample data</a:t>
            </a:r>
          </a:p>
          <a:p>
            <a:r>
              <a:rPr lang="en-US"/>
              <a:t>Conducted interviews of teachers and students, and implemented  their suggestions into the project </a:t>
            </a:r>
            <a:endParaRPr/>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8610600" y="969034"/>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Accomplishments</a:t>
            </a:r>
          </a:p>
        </p:txBody>
      </p:sp>
    </p:spTree>
    <p:extLst>
      <p:ext uri="{BB962C8B-B14F-4D97-AF65-F5344CB8AC3E}">
        <p14:creationId xmlns:p14="http://schemas.microsoft.com/office/powerpoint/2010/main" val="4255916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App.js</a:t>
            </a:r>
          </a:p>
        </p:txBody>
      </p:sp>
      <p:pic>
        <p:nvPicPr>
          <p:cNvPr id="6" name="Picture Placeholder 5">
            <a:extLst>
              <a:ext uri="{FF2B5EF4-FFF2-40B4-BE49-F238E27FC236}">
                <a16:creationId xmlns:a16="http://schemas.microsoft.com/office/drawing/2014/main" id="{B1402B81-1DCB-405B-BAEF-8CB2A3BCF34B}"/>
              </a:ext>
            </a:extLst>
          </p:cNvPr>
          <p:cNvPicPr>
            <a:picLocks noGrp="1" noChangeAspect="1"/>
          </p:cNvPicPr>
          <p:nvPr>
            <p:ph type="pic" idx="1"/>
          </p:nvPr>
        </p:nvPicPr>
        <p:blipFill rotWithShape="1">
          <a:blip r:embed="rId3"/>
          <a:srcRect t="4987" b="4987"/>
          <a:stretch/>
        </p:blipFill>
        <p:spPr/>
      </p:pic>
      <p:sp>
        <p:nvSpPr>
          <p:cNvPr id="4" name="Text Placeholder 3"/>
          <p:cNvSpPr>
            <a:spLocks noGrp="1"/>
          </p:cNvSpPr>
          <p:nvPr>
            <p:ph type="body" sz="half" idx="2"/>
          </p:nvPr>
        </p:nvSpPr>
        <p:spPr/>
        <p:txBody>
          <a:bodyPr/>
          <a:lstStyle/>
          <a:p>
            <a:r>
              <a:rPr lang="en-US"/>
              <a:t>Some of the code for running in development and production modes.</a:t>
            </a:r>
          </a:p>
        </p:txBody>
      </p:sp>
    </p:spTree>
    <p:extLst>
      <p:ext uri="{BB962C8B-B14F-4D97-AF65-F5344CB8AC3E}">
        <p14:creationId xmlns:p14="http://schemas.microsoft.com/office/powerpoint/2010/main" val="185764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951" y="1600200"/>
            <a:ext cx="3943150" cy="1828800"/>
          </a:xfrm>
        </p:spPr>
        <p:txBody>
          <a:bodyPr>
            <a:normAutofit/>
          </a:bodyPr>
          <a:lstStyle/>
          <a:p>
            <a:r>
              <a:rPr lang="en-US" sz="3600" err="1"/>
              <a:t>jPut</a:t>
            </a:r>
            <a:r>
              <a:rPr lang="en-US" sz="3600"/>
              <a:t> library Implementation</a:t>
            </a:r>
          </a:p>
        </p:txBody>
      </p:sp>
      <p:pic>
        <p:nvPicPr>
          <p:cNvPr id="8" name="Picture Placeholder 7">
            <a:extLst>
              <a:ext uri="{FF2B5EF4-FFF2-40B4-BE49-F238E27FC236}">
                <a16:creationId xmlns:a16="http://schemas.microsoft.com/office/drawing/2014/main" id="{32FA139E-3D63-48BC-A309-9055941071CD}"/>
              </a:ext>
            </a:extLst>
          </p:cNvPr>
          <p:cNvPicPr>
            <a:picLocks noGrp="1" noChangeAspect="1"/>
          </p:cNvPicPr>
          <p:nvPr>
            <p:ph type="pic" idx="1"/>
          </p:nvPr>
        </p:nvPicPr>
        <p:blipFill rotWithShape="1">
          <a:blip r:embed="rId3"/>
          <a:srcRect t="1447" b="1447"/>
          <a:stretch/>
        </p:blipFill>
        <p:spPr/>
      </p:pic>
      <p:sp>
        <p:nvSpPr>
          <p:cNvPr id="4" name="Text Placeholder 3"/>
          <p:cNvSpPr>
            <a:spLocks noGrp="1"/>
          </p:cNvSpPr>
          <p:nvPr>
            <p:ph type="body" sz="half" idx="2"/>
          </p:nvPr>
        </p:nvSpPr>
        <p:spPr/>
        <p:txBody>
          <a:bodyPr/>
          <a:lstStyle/>
          <a:p>
            <a:r>
              <a:rPr lang="en-US"/>
              <a:t>Using dynamic HTML to build tables.</a:t>
            </a:r>
          </a:p>
        </p:txBody>
      </p:sp>
    </p:spTree>
    <p:extLst>
      <p:ext uri="{BB962C8B-B14F-4D97-AF65-F5344CB8AC3E}">
        <p14:creationId xmlns:p14="http://schemas.microsoft.com/office/powerpoint/2010/main" val="72148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Session Timeout</a:t>
            </a:r>
          </a:p>
        </p:txBody>
      </p:sp>
      <p:pic>
        <p:nvPicPr>
          <p:cNvPr id="6" name="Picture Placeholder 5">
            <a:extLst>
              <a:ext uri="{FF2B5EF4-FFF2-40B4-BE49-F238E27FC236}">
                <a16:creationId xmlns:a16="http://schemas.microsoft.com/office/drawing/2014/main" id="{4C635715-CE9E-4A51-B17A-6FCB6CAC8441}"/>
              </a:ext>
            </a:extLst>
          </p:cNvPr>
          <p:cNvPicPr>
            <a:picLocks noGrp="1" noChangeAspect="1"/>
          </p:cNvPicPr>
          <p:nvPr>
            <p:ph type="pic" idx="1"/>
          </p:nvPr>
        </p:nvPicPr>
        <p:blipFill rotWithShape="1">
          <a:blip r:embed="rId3"/>
          <a:srcRect t="5411" b="5411"/>
          <a:stretch/>
        </p:blipFill>
        <p:spPr>
          <a:xfrm>
            <a:off x="781050" y="738188"/>
            <a:ext cx="6400800" cy="5303837"/>
          </a:xfrm>
        </p:spPr>
      </p:pic>
      <p:sp>
        <p:nvSpPr>
          <p:cNvPr id="4" name="Text Placeholder 3"/>
          <p:cNvSpPr>
            <a:spLocks noGrp="1"/>
          </p:cNvSpPr>
          <p:nvPr>
            <p:ph type="body" sz="half" idx="2"/>
          </p:nvPr>
        </p:nvSpPr>
        <p:spPr/>
        <p:txBody>
          <a:bodyPr/>
          <a:lstStyle/>
          <a:p>
            <a:r>
              <a:rPr lang="en-US"/>
              <a:t>Ends idle sessions after 15 minutes for security.</a:t>
            </a:r>
          </a:p>
        </p:txBody>
      </p:sp>
    </p:spTree>
    <p:extLst>
      <p:ext uri="{BB962C8B-B14F-4D97-AF65-F5344CB8AC3E}">
        <p14:creationId xmlns:p14="http://schemas.microsoft.com/office/powerpoint/2010/main" val="2060996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6987" y="1066800"/>
            <a:ext cx="3122613" cy="1828800"/>
          </a:xfrm>
        </p:spPr>
        <p:txBody>
          <a:bodyPr anchor="b">
            <a:normAutofit/>
          </a:bodyPr>
          <a:lstStyle/>
          <a:p>
            <a:r>
              <a:rPr lang="en-US"/>
              <a:t>Audit Log</a:t>
            </a:r>
          </a:p>
        </p:txBody>
      </p:sp>
      <p:pic>
        <p:nvPicPr>
          <p:cNvPr id="14" name="Picture Placeholder 13">
            <a:extLst>
              <a:ext uri="{FF2B5EF4-FFF2-40B4-BE49-F238E27FC236}">
                <a16:creationId xmlns:a16="http://schemas.microsoft.com/office/drawing/2014/main" id="{C159E4F0-2418-43A8-913E-0A1F98A86338}"/>
              </a:ext>
            </a:extLst>
          </p:cNvPr>
          <p:cNvPicPr>
            <a:picLocks noGrp="1" noChangeAspect="1"/>
          </p:cNvPicPr>
          <p:nvPr>
            <p:ph idx="1"/>
          </p:nvPr>
        </p:nvPicPr>
        <p:blipFill rotWithShape="1">
          <a:blip r:embed="rId3"/>
          <a:stretch/>
        </p:blipFill>
        <p:spPr>
          <a:xfrm>
            <a:off x="152400" y="1333500"/>
            <a:ext cx="8553061" cy="4191000"/>
          </a:xfrm>
          <a:noFill/>
        </p:spPr>
      </p:pic>
      <p:sp>
        <p:nvSpPr>
          <p:cNvPr id="4" name="Text Placeholder 3"/>
          <p:cNvSpPr>
            <a:spLocks noGrp="1"/>
          </p:cNvSpPr>
          <p:nvPr>
            <p:ph type="body" sz="half" idx="2"/>
          </p:nvPr>
        </p:nvSpPr>
        <p:spPr>
          <a:xfrm>
            <a:off x="8895561" y="3276600"/>
            <a:ext cx="3124161" cy="1828800"/>
          </a:xfrm>
        </p:spPr>
        <p:txBody>
          <a:bodyPr>
            <a:normAutofit/>
          </a:bodyPr>
          <a:lstStyle/>
          <a:p>
            <a:pPr>
              <a:spcAft>
                <a:spcPts val="600"/>
              </a:spcAft>
            </a:pPr>
            <a:r>
              <a:rPr lang="en-US"/>
              <a:t>Examples of some of the audit log entry types shown on the front- end admin area.</a:t>
            </a:r>
          </a:p>
        </p:txBody>
      </p:sp>
    </p:spTree>
    <p:extLst>
      <p:ext uri="{BB962C8B-B14F-4D97-AF65-F5344CB8AC3E}">
        <p14:creationId xmlns:p14="http://schemas.microsoft.com/office/powerpoint/2010/main" val="219337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7162800" cy="1828800"/>
          </a:xfrm>
        </p:spPr>
        <p:txBody>
          <a:bodyPr anchor="b">
            <a:normAutofit/>
          </a:bodyPr>
          <a:lstStyle/>
          <a:p>
            <a:r>
              <a:rPr lang="en-US"/>
              <a:t>Sample Data</a:t>
            </a:r>
          </a:p>
        </p:txBody>
      </p:sp>
      <p:sp>
        <p:nvSpPr>
          <p:cNvPr id="4" name="Text Placeholder 3"/>
          <p:cNvSpPr>
            <a:spLocks noGrp="1"/>
          </p:cNvSpPr>
          <p:nvPr>
            <p:ph type="body" sz="half" idx="2"/>
          </p:nvPr>
        </p:nvSpPr>
        <p:spPr>
          <a:xfrm>
            <a:off x="414068" y="4419600"/>
            <a:ext cx="3124161" cy="1828800"/>
          </a:xfrm>
        </p:spPr>
        <p:txBody>
          <a:bodyPr>
            <a:normAutofit/>
          </a:bodyPr>
          <a:lstStyle/>
          <a:p>
            <a:pPr>
              <a:spcAft>
                <a:spcPts val="600"/>
              </a:spcAft>
            </a:pPr>
            <a:r>
              <a:rPr lang="en-US"/>
              <a:t>Planning table showing how maybe sample records we want in each table, and why.</a:t>
            </a:r>
          </a:p>
        </p:txBody>
      </p:sp>
      <p:pic>
        <p:nvPicPr>
          <p:cNvPr id="7" name="Picture 6">
            <a:extLst>
              <a:ext uri="{FF2B5EF4-FFF2-40B4-BE49-F238E27FC236}">
                <a16:creationId xmlns:a16="http://schemas.microsoft.com/office/drawing/2014/main" id="{64303915-E0C3-4486-83CB-F23F5E62EC47}"/>
              </a:ext>
            </a:extLst>
          </p:cNvPr>
          <p:cNvPicPr>
            <a:picLocks noChangeAspect="1"/>
          </p:cNvPicPr>
          <p:nvPr/>
        </p:nvPicPr>
        <p:blipFill>
          <a:blip r:embed="rId3"/>
          <a:stretch>
            <a:fillRect/>
          </a:stretch>
        </p:blipFill>
        <p:spPr>
          <a:xfrm>
            <a:off x="381000" y="266700"/>
            <a:ext cx="9686925" cy="3162300"/>
          </a:xfrm>
          <a:prstGeom prst="rect">
            <a:avLst/>
          </a:prstGeom>
        </p:spPr>
      </p:pic>
    </p:spTree>
    <p:extLst>
      <p:ext uri="{BB962C8B-B14F-4D97-AF65-F5344CB8AC3E}">
        <p14:creationId xmlns:p14="http://schemas.microsoft.com/office/powerpoint/2010/main" val="1757344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638800" y="600614"/>
            <a:ext cx="5638800" cy="1828800"/>
          </a:xfrm>
        </p:spPr>
        <p:txBody>
          <a:bodyPr>
            <a:normAutofit/>
          </a:bodyPr>
          <a:lstStyle/>
          <a:p>
            <a:pPr>
              <a:spcAft>
                <a:spcPts val="600"/>
              </a:spcAft>
            </a:pPr>
            <a:r>
              <a:rPr lang="en-US"/>
              <a:t>Excel sheet I used to build the sample data.</a:t>
            </a:r>
          </a:p>
        </p:txBody>
      </p:sp>
      <p:pic>
        <p:nvPicPr>
          <p:cNvPr id="6" name="Picture 5">
            <a:extLst>
              <a:ext uri="{FF2B5EF4-FFF2-40B4-BE49-F238E27FC236}">
                <a16:creationId xmlns:a16="http://schemas.microsoft.com/office/drawing/2014/main" id="{23E96A3C-61F7-486C-8970-F67BD275FE57}"/>
              </a:ext>
            </a:extLst>
          </p:cNvPr>
          <p:cNvPicPr>
            <a:picLocks noChangeAspect="1"/>
          </p:cNvPicPr>
          <p:nvPr/>
        </p:nvPicPr>
        <p:blipFill>
          <a:blip r:embed="rId3"/>
          <a:stretch>
            <a:fillRect/>
          </a:stretch>
        </p:blipFill>
        <p:spPr>
          <a:xfrm>
            <a:off x="271200" y="1371600"/>
            <a:ext cx="11649600" cy="4466686"/>
          </a:xfrm>
          <a:prstGeom prst="rect">
            <a:avLst/>
          </a:prstGeom>
        </p:spPr>
      </p:pic>
      <p:sp>
        <p:nvSpPr>
          <p:cNvPr id="10" name="Title 1">
            <a:extLst>
              <a:ext uri="{FF2B5EF4-FFF2-40B4-BE49-F238E27FC236}">
                <a16:creationId xmlns:a16="http://schemas.microsoft.com/office/drawing/2014/main" id="{7DA6F540-8716-4022-8ABA-5BB190632343}"/>
              </a:ext>
            </a:extLst>
          </p:cNvPr>
          <p:cNvSpPr txBox="1">
            <a:spLocks/>
          </p:cNvSpPr>
          <p:nvPr/>
        </p:nvSpPr>
        <p:spPr>
          <a:xfrm>
            <a:off x="481491" y="181514"/>
            <a:ext cx="5004909" cy="838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a:t>Sample Data (Cont.)</a:t>
            </a:r>
          </a:p>
        </p:txBody>
      </p:sp>
    </p:spTree>
    <p:extLst>
      <p:ext uri="{BB962C8B-B14F-4D97-AF65-F5344CB8AC3E}">
        <p14:creationId xmlns:p14="http://schemas.microsoft.com/office/powerpoint/2010/main" val="410053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Madison Mitchell</a:t>
            </a:r>
            <a:endParaRPr/>
          </a:p>
        </p:txBody>
      </p:sp>
      <p:sp>
        <p:nvSpPr>
          <p:cNvPr id="14" name="Content Placeholder 13"/>
          <p:cNvSpPr>
            <a:spLocks noGrp="1"/>
          </p:cNvSpPr>
          <p:nvPr>
            <p:ph idx="1"/>
          </p:nvPr>
        </p:nvSpPr>
        <p:spPr>
          <a:xfrm>
            <a:off x="838200" y="2362200"/>
            <a:ext cx="9961323" cy="4267200"/>
          </a:xfrm>
        </p:spPr>
        <p:txBody>
          <a:bodyPr vert="horz" lIns="91440" tIns="45720" rIns="91440" bIns="45720" rtlCol="0" anchor="t">
            <a:normAutofit lnSpcReduction="10000"/>
          </a:bodyPr>
          <a:lstStyle/>
          <a:p>
            <a:r>
              <a:rPr lang="en-US">
                <a:ea typeface="+mn-lt"/>
                <a:cs typeface="+mn-lt"/>
              </a:rPr>
              <a:t>Contributed to initial business and design related work</a:t>
            </a:r>
          </a:p>
          <a:p>
            <a:r>
              <a:rPr lang="en-US">
                <a:ea typeface="+mn-lt"/>
                <a:cs typeface="+mn-lt"/>
              </a:rPr>
              <a:t>Interview Questions</a:t>
            </a:r>
            <a:endParaRPr lang="en-US"/>
          </a:p>
          <a:p>
            <a:r>
              <a:rPr lang="en-US"/>
              <a:t>Business Analytics: </a:t>
            </a:r>
          </a:p>
          <a:p>
            <a:pPr lvl="1"/>
            <a:r>
              <a:rPr lang="en-US"/>
              <a:t>Excel detecting statistical Outliers</a:t>
            </a:r>
          </a:p>
          <a:p>
            <a:pPr lvl="1"/>
            <a:r>
              <a:rPr lang="en-US"/>
              <a:t>Conceptual Idea for dot-plot work</a:t>
            </a:r>
          </a:p>
          <a:p>
            <a:r>
              <a:rPr lang="en-US"/>
              <a:t>Plotly/Matplotlib dot-plot work:</a:t>
            </a:r>
          </a:p>
          <a:p>
            <a:pPr lvl="1"/>
            <a:r>
              <a:rPr lang="en-US" sz="2000"/>
              <a:t>Worked on using plotly.js and matplotlib to create a dot plot of student data</a:t>
            </a:r>
          </a:p>
          <a:p>
            <a:r>
              <a:rPr lang="en-US"/>
              <a:t>Multi-User-Add Function:</a:t>
            </a:r>
          </a:p>
          <a:p>
            <a:pPr lvl="1"/>
            <a:r>
              <a:rPr lang="en-US"/>
              <a:t>admin_create_user.html</a:t>
            </a:r>
          </a:p>
          <a:p>
            <a:pPr lvl="1"/>
            <a:r>
              <a:rPr lang="en-US"/>
              <a:t>Adds multiple user entry via submitting an user-edited excel sheet. </a:t>
            </a:r>
          </a:p>
          <a:p>
            <a:pPr lvl="1"/>
            <a:endParaRPr lang="en-US"/>
          </a:p>
          <a:p>
            <a:endParaRPr lang="en-US"/>
          </a:p>
          <a:p>
            <a:endParaRPr lang="en-US"/>
          </a:p>
          <a:p>
            <a:endParaRPr lang="en-US"/>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Accomplishments</a:t>
            </a:r>
          </a:p>
        </p:txBody>
      </p:sp>
    </p:spTree>
    <p:extLst>
      <p:ext uri="{BB962C8B-B14F-4D97-AF65-F5344CB8AC3E}">
        <p14:creationId xmlns:p14="http://schemas.microsoft.com/office/powerpoint/2010/main" val="310397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465914" cy="1828800"/>
          </a:xfrm>
        </p:spPr>
        <p:txBody>
          <a:bodyPr>
            <a:normAutofit/>
          </a:bodyPr>
          <a:lstStyle/>
          <a:p>
            <a:r>
              <a:rPr lang="en-US" sz="3600"/>
              <a:t>matplotlib.py</a:t>
            </a:r>
          </a:p>
        </p:txBody>
      </p:sp>
      <p:sp>
        <p:nvSpPr>
          <p:cNvPr id="4" name="Text Placeholder 3"/>
          <p:cNvSpPr>
            <a:spLocks noGrp="1"/>
          </p:cNvSpPr>
          <p:nvPr>
            <p:ph type="body" sz="half" idx="2"/>
          </p:nvPr>
        </p:nvSpPr>
        <p:spPr/>
        <p:txBody>
          <a:bodyPr vert="horz" lIns="91440" tIns="45720" rIns="91440" bIns="45720" rtlCol="0" anchor="t">
            <a:normAutofit/>
          </a:bodyPr>
          <a:lstStyle/>
          <a:p>
            <a:r>
              <a:rPr lang="en-US"/>
              <a:t>Using matplotlib python module to create a </a:t>
            </a:r>
            <a:r>
              <a:rPr lang="en-US" err="1"/>
              <a:t>dotplot</a:t>
            </a:r>
            <a:r>
              <a:rPr lang="en-US"/>
              <a:t> using student grade data. Ultimately not used. </a:t>
            </a:r>
          </a:p>
        </p:txBody>
      </p:sp>
      <p:pic>
        <p:nvPicPr>
          <p:cNvPr id="10" name="Picture 10" descr="Text&#10;&#10;Description automatically generated">
            <a:extLst>
              <a:ext uri="{FF2B5EF4-FFF2-40B4-BE49-F238E27FC236}">
                <a16:creationId xmlns:a16="http://schemas.microsoft.com/office/drawing/2014/main" id="{1D2CB9DF-E2E8-1ADC-3B8E-E08238300874}"/>
              </a:ext>
            </a:extLst>
          </p:cNvPr>
          <p:cNvPicPr>
            <a:picLocks noChangeAspect="1"/>
          </p:cNvPicPr>
          <p:nvPr/>
        </p:nvPicPr>
        <p:blipFill rotWithShape="1">
          <a:blip r:embed="rId3"/>
          <a:srcRect r="24570" b="-195"/>
          <a:stretch/>
        </p:blipFill>
        <p:spPr>
          <a:xfrm>
            <a:off x="734483" y="724799"/>
            <a:ext cx="6499766" cy="5440159"/>
          </a:xfrm>
          <a:prstGeom prst="rect">
            <a:avLst/>
          </a:prstGeom>
        </p:spPr>
      </p:pic>
    </p:spTree>
    <p:extLst>
      <p:ext uri="{BB962C8B-B14F-4D97-AF65-F5344CB8AC3E}">
        <p14:creationId xmlns:p14="http://schemas.microsoft.com/office/powerpoint/2010/main" val="238618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Project Overview</a:t>
            </a:r>
            <a:endParaRPr/>
          </a:p>
        </p:txBody>
      </p:sp>
      <p:sp>
        <p:nvSpPr>
          <p:cNvPr id="14" name="Content Placeholder 13"/>
          <p:cNvSpPr>
            <a:spLocks noGrp="1"/>
          </p:cNvSpPr>
          <p:nvPr>
            <p:ph idx="1"/>
          </p:nvPr>
        </p:nvSpPr>
        <p:spPr/>
        <p:txBody>
          <a:bodyPr vert="horz" lIns="91440" tIns="45720" rIns="91440" bIns="45720" rtlCol="0" anchor="t">
            <a:normAutofit/>
          </a:bodyPr>
          <a:lstStyle/>
          <a:p>
            <a:r>
              <a:rPr lang="en-US">
                <a:ea typeface="+mn-lt"/>
                <a:cs typeface="+mn-lt"/>
              </a:rPr>
              <a:t>The purpose of this web app is to allow professors to more easily and efficiently input and keep track of students’ grades.</a:t>
            </a:r>
          </a:p>
          <a:p>
            <a:r>
              <a:rPr lang="en-US">
                <a:ea typeface="+mn-lt"/>
                <a:cs typeface="+mn-lt"/>
              </a:rPr>
              <a:t>After interviewing potential users, including admins, teachers, and students, we gathered feedback and added more features in.</a:t>
            </a:r>
          </a:p>
          <a:p>
            <a:r>
              <a:rPr lang="en-US">
                <a:ea typeface="+mn-lt"/>
                <a:cs typeface="+mn-lt"/>
              </a:rPr>
              <a:t>The use cases naturally evolved with this feedback to allow for better communication within the program to the Users</a:t>
            </a:r>
          </a:p>
        </p:txBody>
      </p:sp>
    </p:spTree>
    <p:extLst>
      <p:ext uri="{BB962C8B-B14F-4D97-AF65-F5344CB8AC3E}">
        <p14:creationId xmlns:p14="http://schemas.microsoft.com/office/powerpoint/2010/main" val="2186651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admin-create-user.html</a:t>
            </a:r>
          </a:p>
        </p:txBody>
      </p:sp>
      <p:pic>
        <p:nvPicPr>
          <p:cNvPr id="6" name="Picture 6" descr="Text&#10;&#10;Description automatically generated">
            <a:extLst>
              <a:ext uri="{FF2B5EF4-FFF2-40B4-BE49-F238E27FC236}">
                <a16:creationId xmlns:a16="http://schemas.microsoft.com/office/drawing/2014/main" id="{4DBE2DF0-4CBB-B2FA-BF07-CFC85F046653}"/>
              </a:ext>
            </a:extLst>
          </p:cNvPr>
          <p:cNvPicPr>
            <a:picLocks noGrp="1" noChangeAspect="1"/>
          </p:cNvPicPr>
          <p:nvPr>
            <p:ph type="pic" idx="1"/>
          </p:nvPr>
        </p:nvPicPr>
        <p:blipFill rotWithShape="1">
          <a:blip r:embed="rId3"/>
          <a:srcRect l="9630" r="27037"/>
          <a:stretch/>
        </p:blipFill>
        <p:spPr>
          <a:xfrm>
            <a:off x="730451" y="660400"/>
            <a:ext cx="6526221" cy="5524500"/>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a:t>Initially created by Tyler, I worked on this page to primarily focus on creating a multi-user add feature. </a:t>
            </a:r>
          </a:p>
        </p:txBody>
      </p:sp>
    </p:spTree>
    <p:extLst>
      <p:ext uri="{BB962C8B-B14F-4D97-AF65-F5344CB8AC3E}">
        <p14:creationId xmlns:p14="http://schemas.microsoft.com/office/powerpoint/2010/main" val="340455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Madison Mitchell</a:t>
            </a:r>
            <a:endParaRPr/>
          </a:p>
        </p:txBody>
      </p:sp>
      <p:sp>
        <p:nvSpPr>
          <p:cNvPr id="14" name="Content Placeholder 13"/>
          <p:cNvSpPr>
            <a:spLocks noGrp="1"/>
          </p:cNvSpPr>
          <p:nvPr>
            <p:ph idx="1"/>
          </p:nvPr>
        </p:nvSpPr>
        <p:spPr>
          <a:xfrm>
            <a:off x="762000" y="2362200"/>
            <a:ext cx="10405532" cy="4267200"/>
          </a:xfrm>
        </p:spPr>
        <p:txBody>
          <a:bodyPr vert="horz" lIns="91440" tIns="45720" rIns="91440" bIns="45720" rtlCol="0" anchor="t">
            <a:normAutofit/>
          </a:bodyPr>
          <a:lstStyle/>
          <a:p>
            <a:r>
              <a:rPr lang="en-US"/>
              <a:t>Initial Confusion with Remote Desktop and new environment. </a:t>
            </a:r>
          </a:p>
          <a:p>
            <a:r>
              <a:rPr lang="en-US" err="1"/>
              <a:t>Plotly</a:t>
            </a:r>
            <a:r>
              <a:rPr lang="en-US"/>
              <a:t>/Matplotlib troubles:</a:t>
            </a:r>
          </a:p>
          <a:p>
            <a:pPr lvl="1"/>
            <a:r>
              <a:rPr lang="en-US"/>
              <a:t>Initially used Matplotlib using python, but there were concerns about implementation.</a:t>
            </a:r>
          </a:p>
          <a:p>
            <a:pPr lvl="1"/>
            <a:r>
              <a:rPr lang="en-US"/>
              <a:t>Job was eventually passed over from Tyler to Emily.</a:t>
            </a:r>
          </a:p>
          <a:p>
            <a:pPr lvl="1"/>
            <a:r>
              <a:rPr lang="en-US"/>
              <a:t>Currently histogram format instead of intended dot plot.</a:t>
            </a:r>
          </a:p>
          <a:p>
            <a:r>
              <a:rPr lang="en-US"/>
              <a:t>Multi-User-Add Function troubles:</a:t>
            </a:r>
          </a:p>
          <a:p>
            <a:pPr lvl="1"/>
            <a:r>
              <a:rPr lang="en-US"/>
              <a:t>Current roadblock is that I am having troubles to connecting to the db. </a:t>
            </a:r>
          </a:p>
          <a:p>
            <a:pPr lvl="1"/>
            <a:r>
              <a:rPr lang="en-US"/>
              <a:t>Worked with Tyler to get it functional.</a:t>
            </a:r>
          </a:p>
          <a:p>
            <a:r>
              <a:rPr lang="en-US"/>
              <a:t>Other Roadblocks: </a:t>
            </a:r>
          </a:p>
          <a:p>
            <a:pPr lvl="1"/>
            <a:r>
              <a:rPr lang="en-US"/>
              <a:t>Communication, Time management, Balancing coursework and handling sudden emergencies.</a:t>
            </a:r>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Roadblocks Encountered &amp; Things I Learned</a:t>
            </a:r>
          </a:p>
        </p:txBody>
      </p:sp>
    </p:spTree>
    <p:extLst>
      <p:ext uri="{BB962C8B-B14F-4D97-AF65-F5344CB8AC3E}">
        <p14:creationId xmlns:p14="http://schemas.microsoft.com/office/powerpoint/2010/main" val="169444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Brandon </a:t>
            </a:r>
            <a:r>
              <a:rPr lang="en-US" err="1"/>
              <a:t>Stocke</a:t>
            </a:r>
            <a:endParaRPr/>
          </a:p>
        </p:txBody>
      </p:sp>
      <p:sp>
        <p:nvSpPr>
          <p:cNvPr id="14" name="Content Placeholder 13"/>
          <p:cNvSpPr>
            <a:spLocks noGrp="1"/>
          </p:cNvSpPr>
          <p:nvPr>
            <p:ph idx="1"/>
          </p:nvPr>
        </p:nvSpPr>
        <p:spPr>
          <a:xfrm>
            <a:off x="838200" y="2362200"/>
            <a:ext cx="10514162" cy="4267200"/>
          </a:xfrm>
        </p:spPr>
        <p:txBody>
          <a:bodyPr vert="horz" lIns="91440" tIns="45720" rIns="91440" bIns="45720" rtlCol="0" anchor="t">
            <a:normAutofit/>
          </a:bodyPr>
          <a:lstStyle/>
          <a:p>
            <a:r>
              <a:rPr lang="en-US"/>
              <a:t>Front end</a:t>
            </a:r>
          </a:p>
          <a:p>
            <a:pPr lvl="1"/>
            <a:r>
              <a:rPr lang="en-US"/>
              <a:t>Original Teacher Dash-board, Teacher Assignment creation, Attendance System</a:t>
            </a:r>
          </a:p>
          <a:p>
            <a:r>
              <a:rPr lang="en-US"/>
              <a:t>Back end</a:t>
            </a:r>
          </a:p>
          <a:p>
            <a:pPr lvl="1"/>
            <a:r>
              <a:rPr lang="en-US"/>
              <a:t>Building and editing of the Database (This needed revisited a few things to fix its organization), </a:t>
            </a:r>
          </a:p>
          <a:p>
            <a:r>
              <a:rPr lang="en-US">
                <a:ea typeface="+mn-lt"/>
                <a:cs typeface="+mn-lt"/>
              </a:rPr>
              <a:t>Assisted as I was needed for any task, as I was asked of</a:t>
            </a:r>
            <a:endParaRPr lang="en-US"/>
          </a:p>
          <a:p>
            <a:pPr marL="0" indent="0">
              <a:buNone/>
            </a:pPr>
            <a:endParaRPr lang="en-US"/>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Accomplishments</a:t>
            </a:r>
          </a:p>
        </p:txBody>
      </p:sp>
    </p:spTree>
    <p:extLst>
      <p:ext uri="{BB962C8B-B14F-4D97-AF65-F5344CB8AC3E}">
        <p14:creationId xmlns:p14="http://schemas.microsoft.com/office/powerpoint/2010/main" val="365843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2934" y="568712"/>
            <a:ext cx="3242266" cy="1800046"/>
          </a:xfrm>
        </p:spPr>
        <p:txBody>
          <a:bodyPr>
            <a:normAutofit/>
          </a:bodyPr>
          <a:lstStyle/>
          <a:p>
            <a:r>
              <a:rPr lang="en-US" sz="3600"/>
              <a:t>Implantation of Database</a:t>
            </a:r>
          </a:p>
        </p:txBody>
      </p:sp>
      <p:sp>
        <p:nvSpPr>
          <p:cNvPr id="4" name="Text Placeholder 3"/>
          <p:cNvSpPr>
            <a:spLocks noGrp="1"/>
          </p:cNvSpPr>
          <p:nvPr>
            <p:ph type="body" sz="half" idx="2"/>
          </p:nvPr>
        </p:nvSpPr>
        <p:spPr>
          <a:xfrm>
            <a:off x="7997952" y="2369634"/>
            <a:ext cx="3127248" cy="1828800"/>
          </a:xfrm>
        </p:spPr>
        <p:txBody>
          <a:bodyPr vert="horz" lIns="91440" tIns="45720" rIns="91440" bIns="45720" rtlCol="0" anchor="t">
            <a:normAutofit/>
          </a:bodyPr>
          <a:lstStyle/>
          <a:p>
            <a:r>
              <a:rPr lang="en-US"/>
              <a:t>I was tasked with taking the Database design and implanting it on the </a:t>
            </a:r>
            <a:r>
              <a:rPr lang="en-US" err="1"/>
              <a:t>mySQL</a:t>
            </a:r>
          </a:p>
        </p:txBody>
      </p:sp>
      <p:sp>
        <p:nvSpPr>
          <p:cNvPr id="10" name="Picture Placeholder 9">
            <a:extLst>
              <a:ext uri="{FF2B5EF4-FFF2-40B4-BE49-F238E27FC236}">
                <a16:creationId xmlns:a16="http://schemas.microsoft.com/office/drawing/2014/main" id="{6B247FF9-06DC-D4DC-7378-C04D510CFA52}"/>
              </a:ext>
            </a:extLst>
          </p:cNvPr>
          <p:cNvSpPr>
            <a:spLocks noGrp="1"/>
          </p:cNvSpPr>
          <p:nvPr>
            <p:ph type="pic" idx="1"/>
          </p:nvPr>
        </p:nvSpPr>
        <p:spPr/>
      </p:sp>
      <p:pic>
        <p:nvPicPr>
          <p:cNvPr id="12" name="Picture 5" descr="Graphical user interface, text, application, Word&#10;&#10;Description automatically generated">
            <a:extLst>
              <a:ext uri="{FF2B5EF4-FFF2-40B4-BE49-F238E27FC236}">
                <a16:creationId xmlns:a16="http://schemas.microsoft.com/office/drawing/2014/main" id="{F2FD2DD8-1CA2-650B-E467-E25ABCC93517}"/>
              </a:ext>
            </a:extLst>
          </p:cNvPr>
          <p:cNvPicPr>
            <a:picLocks noChangeAspect="1"/>
          </p:cNvPicPr>
          <p:nvPr/>
        </p:nvPicPr>
        <p:blipFill>
          <a:blip r:embed="rId2"/>
          <a:stretch>
            <a:fillRect/>
          </a:stretch>
        </p:blipFill>
        <p:spPr>
          <a:xfrm>
            <a:off x="698740" y="684450"/>
            <a:ext cx="6653842" cy="5503475"/>
          </a:xfrm>
          <a:prstGeom prst="rect">
            <a:avLst/>
          </a:prstGeom>
        </p:spPr>
      </p:pic>
    </p:spTree>
    <p:extLst>
      <p:ext uri="{BB962C8B-B14F-4D97-AF65-F5344CB8AC3E}">
        <p14:creationId xmlns:p14="http://schemas.microsoft.com/office/powerpoint/2010/main" val="1647333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0046-49FC-EA5B-F539-F889346B34D6}"/>
              </a:ext>
            </a:extLst>
          </p:cNvPr>
          <p:cNvSpPr>
            <a:spLocks noGrp="1"/>
          </p:cNvSpPr>
          <p:nvPr>
            <p:ph type="title"/>
          </p:nvPr>
        </p:nvSpPr>
        <p:spPr/>
        <p:txBody>
          <a:bodyPr/>
          <a:lstStyle/>
          <a:p>
            <a:r>
              <a:rPr lang="en-US"/>
              <a:t>Attendance System</a:t>
            </a:r>
          </a:p>
        </p:txBody>
      </p:sp>
      <p:pic>
        <p:nvPicPr>
          <p:cNvPr id="4" name="Picture 4" descr="Table&#10;&#10;Description automatically generated">
            <a:extLst>
              <a:ext uri="{FF2B5EF4-FFF2-40B4-BE49-F238E27FC236}">
                <a16:creationId xmlns:a16="http://schemas.microsoft.com/office/drawing/2014/main" id="{7225001B-F3A7-EFE1-23F3-05A4B5F28C1E}"/>
              </a:ext>
            </a:extLst>
          </p:cNvPr>
          <p:cNvPicPr>
            <a:picLocks noGrp="1" noChangeAspect="1"/>
          </p:cNvPicPr>
          <p:nvPr>
            <p:ph idx="1"/>
          </p:nvPr>
        </p:nvPicPr>
        <p:blipFill>
          <a:blip r:embed="rId2"/>
          <a:stretch>
            <a:fillRect/>
          </a:stretch>
        </p:blipFill>
        <p:spPr>
          <a:xfrm>
            <a:off x="7293993" y="1999172"/>
            <a:ext cx="4533900" cy="2057400"/>
          </a:xfrm>
        </p:spPr>
      </p:pic>
      <p:pic>
        <p:nvPicPr>
          <p:cNvPr id="5" name="Picture 5" descr="Table&#10;&#10;Description automatically generated">
            <a:extLst>
              <a:ext uri="{FF2B5EF4-FFF2-40B4-BE49-F238E27FC236}">
                <a16:creationId xmlns:a16="http://schemas.microsoft.com/office/drawing/2014/main" id="{7AF62E5F-971B-E4DF-FE80-91729CA58245}"/>
              </a:ext>
            </a:extLst>
          </p:cNvPr>
          <p:cNvPicPr>
            <a:picLocks noChangeAspect="1"/>
          </p:cNvPicPr>
          <p:nvPr/>
        </p:nvPicPr>
        <p:blipFill>
          <a:blip r:embed="rId3"/>
          <a:stretch>
            <a:fillRect/>
          </a:stretch>
        </p:blipFill>
        <p:spPr>
          <a:xfrm>
            <a:off x="7293993" y="4402707"/>
            <a:ext cx="4533900" cy="1790700"/>
          </a:xfrm>
          <a:prstGeom prst="rect">
            <a:avLst/>
          </a:prstGeom>
        </p:spPr>
      </p:pic>
      <p:pic>
        <p:nvPicPr>
          <p:cNvPr id="6" name="Picture 6" descr="Text&#10;&#10;Description automatically generated">
            <a:extLst>
              <a:ext uri="{FF2B5EF4-FFF2-40B4-BE49-F238E27FC236}">
                <a16:creationId xmlns:a16="http://schemas.microsoft.com/office/drawing/2014/main" id="{6C464BB7-6DC7-B97B-2124-5B679E6F6A7A}"/>
              </a:ext>
            </a:extLst>
          </p:cNvPr>
          <p:cNvPicPr>
            <a:picLocks noChangeAspect="1"/>
          </p:cNvPicPr>
          <p:nvPr/>
        </p:nvPicPr>
        <p:blipFill>
          <a:blip r:embed="rId4"/>
          <a:stretch>
            <a:fillRect/>
          </a:stretch>
        </p:blipFill>
        <p:spPr>
          <a:xfrm>
            <a:off x="407239" y="2610389"/>
            <a:ext cx="6057900" cy="1809750"/>
          </a:xfrm>
          <a:prstGeom prst="rect">
            <a:avLst/>
          </a:prstGeom>
        </p:spPr>
      </p:pic>
    </p:spTree>
    <p:extLst>
      <p:ext uri="{BB962C8B-B14F-4D97-AF65-F5344CB8AC3E}">
        <p14:creationId xmlns:p14="http://schemas.microsoft.com/office/powerpoint/2010/main" val="531033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62C084CB-1671-04F4-FDA3-A4348CDFBA42}"/>
              </a:ext>
            </a:extLst>
          </p:cNvPr>
          <p:cNvPicPr>
            <a:picLocks noChangeAspect="1"/>
          </p:cNvPicPr>
          <p:nvPr/>
        </p:nvPicPr>
        <p:blipFill>
          <a:blip r:embed="rId2"/>
          <a:stretch>
            <a:fillRect/>
          </a:stretch>
        </p:blipFill>
        <p:spPr>
          <a:xfrm>
            <a:off x="-5751" y="1712114"/>
            <a:ext cx="7113916" cy="5144678"/>
          </a:xfrm>
          <a:prstGeom prst="rect">
            <a:avLst/>
          </a:prstGeom>
        </p:spPr>
      </p:pic>
      <p:sp>
        <p:nvSpPr>
          <p:cNvPr id="2" name="Title 1">
            <a:extLst>
              <a:ext uri="{FF2B5EF4-FFF2-40B4-BE49-F238E27FC236}">
                <a16:creationId xmlns:a16="http://schemas.microsoft.com/office/drawing/2014/main" id="{219AEE1E-904F-1B39-4C9B-2241EA726CF4}"/>
              </a:ext>
            </a:extLst>
          </p:cNvPr>
          <p:cNvSpPr>
            <a:spLocks noGrp="1"/>
          </p:cNvSpPr>
          <p:nvPr>
            <p:ph type="title"/>
          </p:nvPr>
        </p:nvSpPr>
        <p:spPr/>
        <p:txBody>
          <a:bodyPr/>
          <a:lstStyle/>
          <a:p>
            <a:r>
              <a:rPr lang="en-US"/>
              <a:t>Assignment Creation</a:t>
            </a:r>
          </a:p>
        </p:txBody>
      </p:sp>
      <p:pic>
        <p:nvPicPr>
          <p:cNvPr id="4" name="Picture 4" descr="Table&#10;&#10;Description automatically generated">
            <a:extLst>
              <a:ext uri="{FF2B5EF4-FFF2-40B4-BE49-F238E27FC236}">
                <a16:creationId xmlns:a16="http://schemas.microsoft.com/office/drawing/2014/main" id="{A89CA5A4-E36C-57B9-F9F4-160D20626416}"/>
              </a:ext>
            </a:extLst>
          </p:cNvPr>
          <p:cNvPicPr>
            <a:picLocks noGrp="1" noChangeAspect="1"/>
          </p:cNvPicPr>
          <p:nvPr>
            <p:ph idx="1"/>
          </p:nvPr>
        </p:nvPicPr>
        <p:blipFill>
          <a:blip r:embed="rId3"/>
          <a:stretch>
            <a:fillRect/>
          </a:stretch>
        </p:blipFill>
        <p:spPr>
          <a:xfrm>
            <a:off x="6745406" y="108998"/>
            <a:ext cx="5343525" cy="2962275"/>
          </a:xfrm>
        </p:spPr>
      </p:pic>
      <p:pic>
        <p:nvPicPr>
          <p:cNvPr id="3" name="Picture 5" descr="Text&#10;&#10;Description automatically generated">
            <a:extLst>
              <a:ext uri="{FF2B5EF4-FFF2-40B4-BE49-F238E27FC236}">
                <a16:creationId xmlns:a16="http://schemas.microsoft.com/office/drawing/2014/main" id="{EC1A4377-927C-ECA2-2FB7-1FBE19FA463B}"/>
              </a:ext>
            </a:extLst>
          </p:cNvPr>
          <p:cNvPicPr>
            <a:picLocks noChangeAspect="1"/>
          </p:cNvPicPr>
          <p:nvPr/>
        </p:nvPicPr>
        <p:blipFill>
          <a:blip r:embed="rId4"/>
          <a:stretch>
            <a:fillRect/>
          </a:stretch>
        </p:blipFill>
        <p:spPr>
          <a:xfrm>
            <a:off x="5817081" y="3075668"/>
            <a:ext cx="6165009" cy="3783416"/>
          </a:xfrm>
          <a:prstGeom prst="rect">
            <a:avLst/>
          </a:prstGeom>
        </p:spPr>
      </p:pic>
    </p:spTree>
    <p:extLst>
      <p:ext uri="{BB962C8B-B14F-4D97-AF65-F5344CB8AC3E}">
        <p14:creationId xmlns:p14="http://schemas.microsoft.com/office/powerpoint/2010/main" val="756322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Brandon </a:t>
            </a:r>
            <a:r>
              <a:rPr lang="en-US" err="1"/>
              <a:t>Stocke</a:t>
            </a:r>
            <a:endParaRPr/>
          </a:p>
        </p:txBody>
      </p:sp>
      <p:sp>
        <p:nvSpPr>
          <p:cNvPr id="14" name="Content Placeholder 13"/>
          <p:cNvSpPr>
            <a:spLocks noGrp="1"/>
          </p:cNvSpPr>
          <p:nvPr>
            <p:ph idx="1"/>
          </p:nvPr>
        </p:nvSpPr>
        <p:spPr>
          <a:xfrm>
            <a:off x="762000" y="2362200"/>
            <a:ext cx="5410200" cy="4267200"/>
          </a:xfrm>
        </p:spPr>
        <p:txBody>
          <a:bodyPr vert="horz" lIns="91440" tIns="45720" rIns="91440" bIns="45720" rtlCol="0" anchor="t">
            <a:normAutofit/>
          </a:bodyPr>
          <a:lstStyle/>
          <a:p>
            <a:r>
              <a:rPr lang="en-US"/>
              <a:t>Time management with this and other classes.</a:t>
            </a:r>
          </a:p>
          <a:p>
            <a:r>
              <a:rPr lang="en-US"/>
              <a:t>There was also issue with me as individual not being confident with the code that I was working with</a:t>
            </a:r>
          </a:p>
          <a:p>
            <a:r>
              <a:rPr lang="en-US"/>
              <a:t>Learning things on the fly while making sure that it matched up with the goal of what we wanted</a:t>
            </a:r>
          </a:p>
          <a:p>
            <a:r>
              <a:rPr lang="en-US"/>
              <a:t>Routing code caused me a lot of trouble </a:t>
            </a:r>
          </a:p>
          <a:p>
            <a:r>
              <a:rPr lang="en-US"/>
              <a:t>My biggest roadblock was that of being passive</a:t>
            </a:r>
          </a:p>
          <a:p>
            <a:endParaRPr lang="en-US"/>
          </a:p>
          <a:p>
            <a:endParaRPr lang="en-US"/>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Roadblocks Encountered &amp; Things I Learned</a:t>
            </a:r>
          </a:p>
        </p:txBody>
      </p:sp>
      <p:sp>
        <p:nvSpPr>
          <p:cNvPr id="3" name="TextBox 2">
            <a:extLst>
              <a:ext uri="{FF2B5EF4-FFF2-40B4-BE49-F238E27FC236}">
                <a16:creationId xmlns:a16="http://schemas.microsoft.com/office/drawing/2014/main" id="{BA0CC744-4E41-A255-7FAD-2EBE4BC509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695798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CF04-2B9E-3CAD-FAEF-3886A3AFDAF9}"/>
              </a:ext>
            </a:extLst>
          </p:cNvPr>
          <p:cNvSpPr>
            <a:spLocks noGrp="1"/>
          </p:cNvSpPr>
          <p:nvPr>
            <p:ph type="title"/>
          </p:nvPr>
        </p:nvSpPr>
        <p:spPr/>
        <p:txBody>
          <a:bodyPr/>
          <a:lstStyle/>
          <a:p>
            <a:r>
              <a:rPr lang="en-US">
                <a:ea typeface="+mj-lt"/>
                <a:cs typeface="+mj-lt"/>
              </a:rPr>
              <a:t>Brandon Stocke</a:t>
            </a:r>
          </a:p>
          <a:p>
            <a:endParaRPr lang="en-US"/>
          </a:p>
        </p:txBody>
      </p:sp>
      <p:sp>
        <p:nvSpPr>
          <p:cNvPr id="3" name="Content Placeholder 2">
            <a:extLst>
              <a:ext uri="{FF2B5EF4-FFF2-40B4-BE49-F238E27FC236}">
                <a16:creationId xmlns:a16="http://schemas.microsoft.com/office/drawing/2014/main" id="{F86F133E-88A3-CEB9-E902-A9D90D244CFE}"/>
              </a:ext>
            </a:extLst>
          </p:cNvPr>
          <p:cNvSpPr>
            <a:spLocks noGrp="1"/>
          </p:cNvSpPr>
          <p:nvPr>
            <p:ph idx="1"/>
          </p:nvPr>
        </p:nvSpPr>
        <p:spPr>
          <a:xfrm>
            <a:off x="1107057" y="2130724"/>
            <a:ext cx="9144000" cy="4267200"/>
          </a:xfrm>
        </p:spPr>
        <p:txBody>
          <a:bodyPr vert="horz" lIns="91440" tIns="45720" rIns="91440" bIns="45720" rtlCol="0" anchor="t">
            <a:normAutofit lnSpcReduction="10000"/>
          </a:bodyPr>
          <a:lstStyle/>
          <a:p>
            <a:r>
              <a:rPr lang="en-US"/>
              <a:t>The time management I learned different ways to section off work to try and focus on the code that I was working on</a:t>
            </a:r>
          </a:p>
          <a:p>
            <a:r>
              <a:rPr lang="en-US"/>
              <a:t>The more that I worked on the code more confident I got with it even if it wasn't exactly the way I wanted it to be during the process</a:t>
            </a:r>
          </a:p>
          <a:p>
            <a:r>
              <a:rPr lang="en-US"/>
              <a:t>Learning on the fly to be able to perform certain actions within the code through reading documents and looking up examples</a:t>
            </a:r>
          </a:p>
          <a:p>
            <a:r>
              <a:rPr lang="en-US"/>
              <a:t>The routing was an extremely tough thing for me as an induvial to learn and I had to spend a lot of time reading the code and documentation.  </a:t>
            </a:r>
          </a:p>
          <a:p>
            <a:r>
              <a:rPr lang="en-US"/>
              <a:t>The biggest thing I learned is I did what I was asked to do but I never really went out of my way to do more, and honestly that was the biggest mistake I made. Thus, I would say learned to try and speak up to do tasks I know I can do more often than just doing what I was asked of. </a:t>
            </a:r>
          </a:p>
        </p:txBody>
      </p:sp>
      <p:sp>
        <p:nvSpPr>
          <p:cNvPr id="5" name="Title 12">
            <a:extLst>
              <a:ext uri="{FF2B5EF4-FFF2-40B4-BE49-F238E27FC236}">
                <a16:creationId xmlns:a16="http://schemas.microsoft.com/office/drawing/2014/main" id="{7B72A1B1-56FD-E869-8A3F-D77979575AAC}"/>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Roadblocks Encountered &amp; Things I Learned</a:t>
            </a:r>
          </a:p>
        </p:txBody>
      </p:sp>
    </p:spTree>
    <p:extLst>
      <p:ext uri="{BB962C8B-B14F-4D97-AF65-F5344CB8AC3E}">
        <p14:creationId xmlns:p14="http://schemas.microsoft.com/office/powerpoint/2010/main" val="237619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28204" y="3464"/>
            <a:ext cx="3290456" cy="822615"/>
          </a:xfrm>
        </p:spPr>
        <p:txBody>
          <a:bodyPr/>
          <a:lstStyle/>
          <a:p>
            <a:r>
              <a:rPr lang="en-US" sz="3600"/>
              <a:t>Emily Foglia</a:t>
            </a:r>
            <a:endParaRPr sz="3600"/>
          </a:p>
        </p:txBody>
      </p:sp>
      <p:sp>
        <p:nvSpPr>
          <p:cNvPr id="14" name="Content Placeholder 13"/>
          <p:cNvSpPr>
            <a:spLocks noGrp="1"/>
          </p:cNvSpPr>
          <p:nvPr>
            <p:ph idx="1"/>
          </p:nvPr>
        </p:nvSpPr>
        <p:spPr>
          <a:xfrm>
            <a:off x="526473" y="1643495"/>
            <a:ext cx="10631631" cy="4989615"/>
          </a:xfrm>
        </p:spPr>
        <p:txBody>
          <a:bodyPr vert="horz" lIns="91440" tIns="45720" rIns="91440" bIns="45720" rtlCol="0" anchor="t">
            <a:normAutofit/>
          </a:bodyPr>
          <a:lstStyle/>
          <a:p>
            <a:pPr>
              <a:lnSpc>
                <a:spcPct val="100000"/>
              </a:lnSpc>
            </a:pPr>
            <a:r>
              <a:rPr lang="en-US"/>
              <a:t>Designed Good Grades Logo</a:t>
            </a:r>
          </a:p>
          <a:p>
            <a:pPr>
              <a:lnSpc>
                <a:spcPct val="100000"/>
              </a:lnSpc>
            </a:pPr>
            <a:r>
              <a:rPr lang="en-US"/>
              <a:t>Created original log-in page</a:t>
            </a:r>
          </a:p>
          <a:p>
            <a:pPr>
              <a:lnSpc>
                <a:spcPct val="100000"/>
              </a:lnSpc>
            </a:pPr>
            <a:r>
              <a:rPr lang="en-US"/>
              <a:t>Front-end and back-end</a:t>
            </a:r>
          </a:p>
          <a:p>
            <a:pPr lvl="1">
              <a:lnSpc>
                <a:spcPct val="100000"/>
              </a:lnSpc>
            </a:pPr>
            <a:r>
              <a:rPr lang="en-US"/>
              <a:t>Student: dashboard, gradebook, grade scale, and calendar</a:t>
            </a:r>
          </a:p>
          <a:p>
            <a:pPr lvl="1">
              <a:lnSpc>
                <a:spcPct val="100000"/>
              </a:lnSpc>
            </a:pPr>
            <a:r>
              <a:rPr lang="en-US"/>
              <a:t>Teacher: student</a:t>
            </a:r>
          </a:p>
          <a:p>
            <a:pPr>
              <a:lnSpc>
                <a:spcPct val="100000"/>
              </a:lnSpc>
            </a:pPr>
            <a:r>
              <a:rPr lang="en-US"/>
              <a:t>Back-end</a:t>
            </a:r>
          </a:p>
          <a:p>
            <a:pPr lvl="1">
              <a:lnSpc>
                <a:spcPct val="100000"/>
              </a:lnSpc>
            </a:pPr>
            <a:r>
              <a:rPr lang="en-US"/>
              <a:t>Teacher: dashboard, course, course-assignments</a:t>
            </a:r>
          </a:p>
          <a:p>
            <a:pPr>
              <a:lnSpc>
                <a:spcPct val="100000"/>
              </a:lnSpc>
            </a:pPr>
            <a:r>
              <a:rPr lang="en-US"/>
              <a:t>Business Analytics:</a:t>
            </a:r>
          </a:p>
          <a:p>
            <a:pPr lvl="1">
              <a:lnSpc>
                <a:spcPct val="100000"/>
              </a:lnSpc>
            </a:pPr>
            <a:r>
              <a:rPr lang="en-US"/>
              <a:t>Student: What-if</a:t>
            </a:r>
          </a:p>
          <a:p>
            <a:pPr lvl="1">
              <a:lnSpc>
                <a:spcPct val="100000"/>
              </a:lnSpc>
            </a:pPr>
            <a:r>
              <a:rPr lang="en-US"/>
              <a:t>Teacher: "Grade Distribution" bar graph</a:t>
            </a:r>
          </a:p>
          <a:p>
            <a:pPr>
              <a:lnSpc>
                <a:spcPct val="100000"/>
              </a:lnSpc>
            </a:pPr>
            <a:endParaRPr lang="en-US"/>
          </a:p>
          <a:p>
            <a:endParaRPr lang="en-US"/>
          </a:p>
          <a:p>
            <a:pPr lvl="1"/>
            <a:endParaRPr lang="en-US"/>
          </a:p>
        </p:txBody>
      </p:sp>
      <p:sp>
        <p:nvSpPr>
          <p:cNvPr id="6" name="Title 12">
            <a:extLst>
              <a:ext uri="{FF2B5EF4-FFF2-40B4-BE49-F238E27FC236}">
                <a16:creationId xmlns:a16="http://schemas.microsoft.com/office/drawing/2014/main" id="{7F83C712-A943-57DF-6088-6B346F125161}"/>
              </a:ext>
            </a:extLst>
          </p:cNvPr>
          <p:cNvSpPr txBox="1">
            <a:spLocks/>
          </p:cNvSpPr>
          <p:nvPr/>
        </p:nvSpPr>
        <p:spPr>
          <a:xfrm>
            <a:off x="1028700" y="822612"/>
            <a:ext cx="10134600" cy="588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2800"/>
              <a:t>Accomplishments</a:t>
            </a:r>
          </a:p>
        </p:txBody>
      </p:sp>
      <p:pic>
        <p:nvPicPr>
          <p:cNvPr id="10" name="Picture 9" descr="Good Grades Gradebook Logo">
            <a:extLst>
              <a:ext uri="{FF2B5EF4-FFF2-40B4-BE49-F238E27FC236}">
                <a16:creationId xmlns:a16="http://schemas.microsoft.com/office/drawing/2014/main" id="{FCC7601F-ABEF-805B-5726-0D082C4A8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180" y="403935"/>
            <a:ext cx="3821876" cy="1417970"/>
          </a:xfrm>
          <a:prstGeom prst="rect">
            <a:avLst/>
          </a:prstGeom>
        </p:spPr>
      </p:pic>
    </p:spTree>
    <p:extLst>
      <p:ext uri="{BB962C8B-B14F-4D97-AF65-F5344CB8AC3E}">
        <p14:creationId xmlns:p14="http://schemas.microsoft.com/office/powerpoint/2010/main" val="28360571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28204" y="3464"/>
            <a:ext cx="3290456" cy="822615"/>
          </a:xfrm>
        </p:spPr>
        <p:txBody>
          <a:bodyPr/>
          <a:lstStyle/>
          <a:p>
            <a:r>
              <a:rPr lang="en-US" sz="3600"/>
              <a:t>Emily Foglia</a:t>
            </a:r>
            <a:endParaRPr sz="3600"/>
          </a:p>
        </p:txBody>
      </p:sp>
      <p:sp>
        <p:nvSpPr>
          <p:cNvPr id="14" name="Content Placeholder 13"/>
          <p:cNvSpPr>
            <a:spLocks noGrp="1"/>
          </p:cNvSpPr>
          <p:nvPr>
            <p:ph idx="1"/>
          </p:nvPr>
        </p:nvSpPr>
        <p:spPr>
          <a:xfrm>
            <a:off x="526473" y="1643495"/>
            <a:ext cx="10631631" cy="4989615"/>
          </a:xfrm>
        </p:spPr>
        <p:txBody>
          <a:bodyPr vert="horz" lIns="91440" tIns="45720" rIns="91440" bIns="45720" rtlCol="0" anchor="t">
            <a:normAutofit/>
          </a:bodyPr>
          <a:lstStyle/>
          <a:p>
            <a:pPr>
              <a:lnSpc>
                <a:spcPct val="100000"/>
              </a:lnSpc>
            </a:pPr>
            <a:r>
              <a:rPr lang="en-US"/>
              <a:t>Assisted peers with code and GitHub</a:t>
            </a:r>
          </a:p>
          <a:p>
            <a:pPr>
              <a:lnSpc>
                <a:spcPct val="100000"/>
              </a:lnSpc>
            </a:pPr>
            <a:r>
              <a:rPr lang="en-US"/>
              <a:t>Created common functions for tables</a:t>
            </a:r>
          </a:p>
          <a:p>
            <a:r>
              <a:rPr lang="en-US"/>
              <a:t>Feather icons with dynamic insertion</a:t>
            </a:r>
          </a:p>
          <a:p>
            <a:r>
              <a:rPr lang="en-US"/>
              <a:t>Quality of life management</a:t>
            </a:r>
          </a:p>
          <a:p>
            <a:r>
              <a:rPr lang="en-US"/>
              <a:t>Shared and implemented interview feedback from 1 admin, 2 teachers, and 3 students</a:t>
            </a:r>
          </a:p>
          <a:p>
            <a:endParaRPr lang="en-US"/>
          </a:p>
          <a:p>
            <a:pPr lvl="1"/>
            <a:endParaRPr lang="en-US"/>
          </a:p>
        </p:txBody>
      </p:sp>
      <p:sp>
        <p:nvSpPr>
          <p:cNvPr id="6" name="Title 12">
            <a:extLst>
              <a:ext uri="{FF2B5EF4-FFF2-40B4-BE49-F238E27FC236}">
                <a16:creationId xmlns:a16="http://schemas.microsoft.com/office/drawing/2014/main" id="{7F83C712-A943-57DF-6088-6B346F125161}"/>
              </a:ext>
            </a:extLst>
          </p:cNvPr>
          <p:cNvSpPr txBox="1">
            <a:spLocks/>
          </p:cNvSpPr>
          <p:nvPr/>
        </p:nvSpPr>
        <p:spPr>
          <a:xfrm>
            <a:off x="1028700" y="822612"/>
            <a:ext cx="10134600" cy="588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2800"/>
              <a:t>Accomplishments</a:t>
            </a:r>
          </a:p>
        </p:txBody>
      </p:sp>
      <p:pic>
        <p:nvPicPr>
          <p:cNvPr id="2" name="Picture 2" descr="Yellow wooden pencil">
            <a:extLst>
              <a:ext uri="{FF2B5EF4-FFF2-40B4-BE49-F238E27FC236}">
                <a16:creationId xmlns:a16="http://schemas.microsoft.com/office/drawing/2014/main" id="{0DB14EBC-11D2-97D7-F69D-3750062EEAEF}"/>
              </a:ext>
            </a:extLst>
          </p:cNvPr>
          <p:cNvPicPr>
            <a:picLocks noChangeAspect="1"/>
          </p:cNvPicPr>
          <p:nvPr/>
        </p:nvPicPr>
        <p:blipFill>
          <a:blip r:embed="rId2"/>
          <a:stretch>
            <a:fillRect/>
          </a:stretch>
        </p:blipFill>
        <p:spPr>
          <a:xfrm rot="21060000">
            <a:off x="2626660" y="3935505"/>
            <a:ext cx="6257364" cy="3128682"/>
          </a:xfrm>
          <a:prstGeom prst="rect">
            <a:avLst/>
          </a:prstGeom>
        </p:spPr>
      </p:pic>
    </p:spTree>
    <p:extLst>
      <p:ext uri="{BB962C8B-B14F-4D97-AF65-F5344CB8AC3E}">
        <p14:creationId xmlns:p14="http://schemas.microsoft.com/office/powerpoint/2010/main" val="305137514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 y="-381000"/>
            <a:ext cx="9144000" cy="1143000"/>
          </a:xfrm>
        </p:spPr>
        <p:txBody>
          <a:bodyPr/>
          <a:lstStyle/>
          <a:p>
            <a:r>
              <a:rPr lang="en-US"/>
              <a:t>Database Design</a:t>
            </a:r>
            <a:endParaRPr/>
          </a:p>
        </p:txBody>
      </p:sp>
      <p:sp>
        <p:nvSpPr>
          <p:cNvPr id="14" name="Content Placeholder 13"/>
          <p:cNvSpPr>
            <a:spLocks noGrp="1"/>
          </p:cNvSpPr>
          <p:nvPr>
            <p:ph idx="1"/>
          </p:nvPr>
        </p:nvSpPr>
        <p:spPr/>
        <p:txBody>
          <a:bodyPr>
            <a:normAutofit/>
          </a:bodyPr>
          <a:lstStyle/>
          <a:p>
            <a:endParaRPr lang="en-US"/>
          </a:p>
        </p:txBody>
      </p:sp>
      <p:pic>
        <p:nvPicPr>
          <p:cNvPr id="5" name="Picture 4">
            <a:extLst>
              <a:ext uri="{FF2B5EF4-FFF2-40B4-BE49-F238E27FC236}">
                <a16:creationId xmlns:a16="http://schemas.microsoft.com/office/drawing/2014/main" id="{3A071520-633F-4672-8894-921EE9EBB08D}"/>
              </a:ext>
            </a:extLst>
          </p:cNvPr>
          <p:cNvPicPr>
            <a:picLocks noChangeAspect="1"/>
          </p:cNvPicPr>
          <p:nvPr/>
        </p:nvPicPr>
        <p:blipFill>
          <a:blip r:embed="rId3"/>
          <a:stretch>
            <a:fillRect/>
          </a:stretch>
        </p:blipFill>
        <p:spPr>
          <a:xfrm>
            <a:off x="248349" y="988541"/>
            <a:ext cx="11695301" cy="5549865"/>
          </a:xfrm>
          <a:prstGeom prst="rect">
            <a:avLst/>
          </a:prstGeom>
        </p:spPr>
      </p:pic>
    </p:spTree>
    <p:extLst>
      <p:ext uri="{BB962C8B-B14F-4D97-AF65-F5344CB8AC3E}">
        <p14:creationId xmlns:p14="http://schemas.microsoft.com/office/powerpoint/2010/main" val="12031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76F1-A2DA-D6EC-4BB6-E5FDE79865D0}"/>
              </a:ext>
            </a:extLst>
          </p:cNvPr>
          <p:cNvSpPr>
            <a:spLocks noGrp="1"/>
          </p:cNvSpPr>
          <p:nvPr>
            <p:ph type="title"/>
          </p:nvPr>
        </p:nvSpPr>
        <p:spPr>
          <a:xfrm>
            <a:off x="1588" y="-1732"/>
            <a:ext cx="12188680" cy="1075460"/>
          </a:xfrm>
        </p:spPr>
        <p:txBody>
          <a:bodyPr/>
          <a:lstStyle/>
          <a:p>
            <a:pPr algn="ctr"/>
            <a:r>
              <a:rPr lang="en-US"/>
              <a:t>Feather Icons</a:t>
            </a:r>
          </a:p>
        </p:txBody>
      </p:sp>
      <p:pic>
        <p:nvPicPr>
          <p:cNvPr id="5" name="Picture 5" descr="Text&#10;&#10;Description automatically generated">
            <a:extLst>
              <a:ext uri="{FF2B5EF4-FFF2-40B4-BE49-F238E27FC236}">
                <a16:creationId xmlns:a16="http://schemas.microsoft.com/office/drawing/2014/main" id="{77151678-47D7-FEEF-AADE-399653B0D8DF}"/>
              </a:ext>
            </a:extLst>
          </p:cNvPr>
          <p:cNvPicPr>
            <a:picLocks noGrp="1" noChangeAspect="1"/>
          </p:cNvPicPr>
          <p:nvPr>
            <p:ph idx="1"/>
          </p:nvPr>
        </p:nvPicPr>
        <p:blipFill>
          <a:blip r:embed="rId2"/>
          <a:stretch>
            <a:fillRect/>
          </a:stretch>
        </p:blipFill>
        <p:spPr>
          <a:xfrm>
            <a:off x="821026" y="1463414"/>
            <a:ext cx="10557163" cy="4286194"/>
          </a:xfrm>
        </p:spPr>
      </p:pic>
      <p:sp>
        <p:nvSpPr>
          <p:cNvPr id="4" name="Text Placeholder 3">
            <a:extLst>
              <a:ext uri="{FF2B5EF4-FFF2-40B4-BE49-F238E27FC236}">
                <a16:creationId xmlns:a16="http://schemas.microsoft.com/office/drawing/2014/main" id="{E1A52D88-263D-D0E6-2870-F87B609699D9}"/>
              </a:ext>
            </a:extLst>
          </p:cNvPr>
          <p:cNvSpPr>
            <a:spLocks noGrp="1"/>
          </p:cNvSpPr>
          <p:nvPr>
            <p:ph type="body" sz="half" idx="2"/>
          </p:nvPr>
        </p:nvSpPr>
        <p:spPr>
          <a:xfrm>
            <a:off x="822653" y="5749636"/>
            <a:ext cx="10545001" cy="633846"/>
          </a:xfrm>
        </p:spPr>
        <p:txBody>
          <a:bodyPr vert="horz" lIns="91440" tIns="45720" rIns="91440" bIns="45720" rtlCol="0" anchor="t">
            <a:normAutofit/>
          </a:bodyPr>
          <a:lstStyle/>
          <a:p>
            <a:pPr algn="ctr"/>
            <a:r>
              <a:rPr lang="en-US"/>
              <a:t>Both variables "</a:t>
            </a:r>
            <a:r>
              <a:rPr lang="en-US" err="1"/>
              <a:t>presentIcon</a:t>
            </a:r>
            <a:r>
              <a:rPr lang="en-US"/>
              <a:t>" and "</a:t>
            </a:r>
            <a:r>
              <a:rPr lang="en-US" err="1"/>
              <a:t>absentIcon</a:t>
            </a:r>
            <a:r>
              <a:rPr lang="en-US"/>
              <a:t>" contain feather icon </a:t>
            </a:r>
            <a:r>
              <a:rPr lang="en-US" err="1"/>
              <a:t>SVGs.</a:t>
            </a:r>
            <a:endParaRPr lang="en-US"/>
          </a:p>
        </p:txBody>
      </p:sp>
    </p:spTree>
    <p:extLst>
      <p:ext uri="{BB962C8B-B14F-4D97-AF65-F5344CB8AC3E}">
        <p14:creationId xmlns:p14="http://schemas.microsoft.com/office/powerpoint/2010/main" val="2842306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F7E8-DC42-E3CB-9776-6C3C25E3DE31}"/>
              </a:ext>
            </a:extLst>
          </p:cNvPr>
          <p:cNvSpPr>
            <a:spLocks noGrp="1"/>
          </p:cNvSpPr>
          <p:nvPr>
            <p:ph type="title"/>
          </p:nvPr>
        </p:nvSpPr>
        <p:spPr/>
        <p:txBody>
          <a:bodyPr/>
          <a:lstStyle/>
          <a:p>
            <a:r>
              <a:rPr lang="en-US"/>
              <a:t>Teacher:</a:t>
            </a:r>
            <a:br>
              <a:rPr lang="en-US"/>
            </a:br>
            <a:r>
              <a:rPr lang="en-US"/>
              <a:t>Student View</a:t>
            </a:r>
          </a:p>
        </p:txBody>
      </p:sp>
      <p:pic>
        <p:nvPicPr>
          <p:cNvPr id="5" name="Picture 5" descr="Text&#10;&#10;Description automatically generated">
            <a:extLst>
              <a:ext uri="{FF2B5EF4-FFF2-40B4-BE49-F238E27FC236}">
                <a16:creationId xmlns:a16="http://schemas.microsoft.com/office/drawing/2014/main" id="{FFED6155-5F45-0D69-F5B2-E6BD82D024C1}"/>
              </a:ext>
            </a:extLst>
          </p:cNvPr>
          <p:cNvPicPr>
            <a:picLocks noGrp="1" noChangeAspect="1"/>
          </p:cNvPicPr>
          <p:nvPr>
            <p:ph idx="1"/>
          </p:nvPr>
        </p:nvPicPr>
        <p:blipFill>
          <a:blip r:embed="rId2"/>
          <a:stretch>
            <a:fillRect/>
          </a:stretch>
        </p:blipFill>
        <p:spPr>
          <a:xfrm>
            <a:off x="223549" y="946439"/>
            <a:ext cx="7630390" cy="5069030"/>
          </a:xfrm>
        </p:spPr>
      </p:pic>
      <p:sp>
        <p:nvSpPr>
          <p:cNvPr id="4" name="Text Placeholder 3">
            <a:extLst>
              <a:ext uri="{FF2B5EF4-FFF2-40B4-BE49-F238E27FC236}">
                <a16:creationId xmlns:a16="http://schemas.microsoft.com/office/drawing/2014/main" id="{F1200B72-9F5D-12B6-390C-DC37527BA7FD}"/>
              </a:ext>
            </a:extLst>
          </p:cNvPr>
          <p:cNvSpPr>
            <a:spLocks noGrp="1"/>
          </p:cNvSpPr>
          <p:nvPr>
            <p:ph type="body" sz="half" idx="2"/>
          </p:nvPr>
        </p:nvSpPr>
        <p:spPr/>
        <p:txBody>
          <a:bodyPr vert="horz" lIns="91440" tIns="45720" rIns="91440" bIns="45720" rtlCol="0" anchor="t">
            <a:normAutofit/>
          </a:bodyPr>
          <a:lstStyle/>
          <a:p>
            <a:r>
              <a:rPr lang="en-US"/>
              <a:t>When a student's grade is saved, the database and HTML table contents are updated.</a:t>
            </a:r>
          </a:p>
        </p:txBody>
      </p:sp>
      <p:pic>
        <p:nvPicPr>
          <p:cNvPr id="3" name="Graphic 5" descr="Star with solid fill">
            <a:extLst>
              <a:ext uri="{FF2B5EF4-FFF2-40B4-BE49-F238E27FC236}">
                <a16:creationId xmlns:a16="http://schemas.microsoft.com/office/drawing/2014/main" id="{E31365E2-BDA9-2835-D652-EDB32146F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117" y="3841377"/>
            <a:ext cx="286872" cy="286872"/>
          </a:xfrm>
          <a:prstGeom prst="rect">
            <a:avLst/>
          </a:prstGeom>
        </p:spPr>
      </p:pic>
    </p:spTree>
    <p:extLst>
      <p:ext uri="{BB962C8B-B14F-4D97-AF65-F5344CB8AC3E}">
        <p14:creationId xmlns:p14="http://schemas.microsoft.com/office/powerpoint/2010/main" val="57698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F7E8-DC42-E3CB-9776-6C3C25E3DE31}"/>
              </a:ext>
            </a:extLst>
          </p:cNvPr>
          <p:cNvSpPr>
            <a:spLocks noGrp="1"/>
          </p:cNvSpPr>
          <p:nvPr>
            <p:ph type="title"/>
          </p:nvPr>
        </p:nvSpPr>
        <p:spPr>
          <a:xfrm>
            <a:off x="1587" y="-1732"/>
            <a:ext cx="12188681" cy="564575"/>
          </a:xfrm>
        </p:spPr>
        <p:txBody>
          <a:bodyPr/>
          <a:lstStyle/>
          <a:p>
            <a:pPr algn="ctr"/>
            <a:r>
              <a:rPr lang="en-US"/>
              <a:t>Teacher-student: POST Route</a:t>
            </a:r>
          </a:p>
        </p:txBody>
      </p:sp>
      <p:sp>
        <p:nvSpPr>
          <p:cNvPr id="11" name="Text Placeholder 10">
            <a:extLst>
              <a:ext uri="{FF2B5EF4-FFF2-40B4-BE49-F238E27FC236}">
                <a16:creationId xmlns:a16="http://schemas.microsoft.com/office/drawing/2014/main" id="{C2EB5E40-034E-BECE-1733-BB595E926A92}"/>
              </a:ext>
            </a:extLst>
          </p:cNvPr>
          <p:cNvSpPr>
            <a:spLocks noGrp="1"/>
          </p:cNvSpPr>
          <p:nvPr>
            <p:ph type="body" sz="half" idx="2"/>
          </p:nvPr>
        </p:nvSpPr>
        <p:spPr>
          <a:xfrm>
            <a:off x="2389947" y="5048249"/>
            <a:ext cx="9679092" cy="1023505"/>
          </a:xfrm>
        </p:spPr>
        <p:txBody>
          <a:bodyPr vert="horz" lIns="91440" tIns="45720" rIns="91440" bIns="45720" rtlCol="0" anchor="t">
            <a:normAutofit/>
          </a:bodyPr>
          <a:lstStyle/>
          <a:p>
            <a:r>
              <a:rPr lang="en-US"/>
              <a:t>Query updating a single student's grade</a:t>
            </a:r>
          </a:p>
        </p:txBody>
      </p:sp>
      <p:pic>
        <p:nvPicPr>
          <p:cNvPr id="4" name="Picture 4" descr="Text&#10;&#10;Description automatically generated">
            <a:extLst>
              <a:ext uri="{FF2B5EF4-FFF2-40B4-BE49-F238E27FC236}">
                <a16:creationId xmlns:a16="http://schemas.microsoft.com/office/drawing/2014/main" id="{F8188518-AB24-D725-14E4-50FE838D2BDA}"/>
              </a:ext>
            </a:extLst>
          </p:cNvPr>
          <p:cNvPicPr>
            <a:picLocks noChangeAspect="1"/>
          </p:cNvPicPr>
          <p:nvPr/>
        </p:nvPicPr>
        <p:blipFill>
          <a:blip r:embed="rId2"/>
          <a:stretch>
            <a:fillRect/>
          </a:stretch>
        </p:blipFill>
        <p:spPr>
          <a:xfrm>
            <a:off x="2429743" y="1464853"/>
            <a:ext cx="9644493" cy="3581930"/>
          </a:xfrm>
          <a:prstGeom prst="rect">
            <a:avLst/>
          </a:prstGeom>
        </p:spPr>
      </p:pic>
      <p:pic>
        <p:nvPicPr>
          <p:cNvPr id="5" name="Picture 5" descr="Text&#10;&#10;Description automatically generated">
            <a:extLst>
              <a:ext uri="{FF2B5EF4-FFF2-40B4-BE49-F238E27FC236}">
                <a16:creationId xmlns:a16="http://schemas.microsoft.com/office/drawing/2014/main" id="{00DBC77D-68D2-24F3-EA5A-1758C4FCDAB9}"/>
              </a:ext>
            </a:extLst>
          </p:cNvPr>
          <p:cNvPicPr>
            <a:picLocks noChangeAspect="1"/>
          </p:cNvPicPr>
          <p:nvPr/>
        </p:nvPicPr>
        <p:blipFill>
          <a:blip r:embed="rId3"/>
          <a:stretch>
            <a:fillRect/>
          </a:stretch>
        </p:blipFill>
        <p:spPr>
          <a:xfrm>
            <a:off x="33463" y="730827"/>
            <a:ext cx="2357619" cy="5041322"/>
          </a:xfrm>
          <a:prstGeom prst="rect">
            <a:avLst/>
          </a:prstGeom>
        </p:spPr>
      </p:pic>
    </p:spTree>
    <p:extLst>
      <p:ext uri="{BB962C8B-B14F-4D97-AF65-F5344CB8AC3E}">
        <p14:creationId xmlns:p14="http://schemas.microsoft.com/office/powerpoint/2010/main" val="2609940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F7E8-DC42-E3CB-9776-6C3C25E3DE31}"/>
              </a:ext>
            </a:extLst>
          </p:cNvPr>
          <p:cNvSpPr>
            <a:spLocks noGrp="1"/>
          </p:cNvSpPr>
          <p:nvPr>
            <p:ph type="title"/>
          </p:nvPr>
        </p:nvSpPr>
        <p:spPr>
          <a:xfrm>
            <a:off x="1587" y="652692"/>
            <a:ext cx="12188681" cy="564575"/>
          </a:xfrm>
        </p:spPr>
        <p:txBody>
          <a:bodyPr/>
          <a:lstStyle/>
          <a:p>
            <a:pPr algn="ctr"/>
            <a:r>
              <a:rPr lang="en-US"/>
              <a:t>Student Dashboard: GET Route</a:t>
            </a:r>
          </a:p>
        </p:txBody>
      </p:sp>
      <p:pic>
        <p:nvPicPr>
          <p:cNvPr id="3" name="Picture 5" descr="Text&#10;&#10;Description automatically generated">
            <a:extLst>
              <a:ext uri="{FF2B5EF4-FFF2-40B4-BE49-F238E27FC236}">
                <a16:creationId xmlns:a16="http://schemas.microsoft.com/office/drawing/2014/main" id="{A7714312-FBCA-E4AA-D905-F758F94D5C1F}"/>
              </a:ext>
            </a:extLst>
          </p:cNvPr>
          <p:cNvPicPr>
            <a:picLocks noChangeAspect="1"/>
          </p:cNvPicPr>
          <p:nvPr/>
        </p:nvPicPr>
        <p:blipFill rotWithShape="1">
          <a:blip r:embed="rId2"/>
          <a:srcRect t="26173" r="8457" b="50071"/>
          <a:stretch/>
        </p:blipFill>
        <p:spPr>
          <a:xfrm>
            <a:off x="781516" y="2301994"/>
            <a:ext cx="10634695" cy="1693661"/>
          </a:xfrm>
          <a:prstGeom prst="rect">
            <a:avLst/>
          </a:prstGeom>
        </p:spPr>
      </p:pic>
      <p:sp>
        <p:nvSpPr>
          <p:cNvPr id="11" name="Text Placeholder 10">
            <a:extLst>
              <a:ext uri="{FF2B5EF4-FFF2-40B4-BE49-F238E27FC236}">
                <a16:creationId xmlns:a16="http://schemas.microsoft.com/office/drawing/2014/main" id="{C2EB5E40-034E-BECE-1733-BB595E926A92}"/>
              </a:ext>
            </a:extLst>
          </p:cNvPr>
          <p:cNvSpPr>
            <a:spLocks noGrp="1"/>
          </p:cNvSpPr>
          <p:nvPr>
            <p:ph type="body" sz="half" idx="2"/>
          </p:nvPr>
        </p:nvSpPr>
        <p:spPr>
          <a:xfrm>
            <a:off x="784451" y="3996322"/>
            <a:ext cx="10634852" cy="1828800"/>
          </a:xfrm>
          <a:noFill/>
        </p:spPr>
        <p:txBody>
          <a:bodyPr vert="horz" lIns="91440" tIns="45720" rIns="91440" bIns="45720" rtlCol="0" anchor="t">
            <a:normAutofit/>
          </a:bodyPr>
          <a:lstStyle/>
          <a:p>
            <a:r>
              <a:rPr lang="en-US"/>
              <a:t>Query for recently graded assignments on the student dashboard</a:t>
            </a:r>
          </a:p>
        </p:txBody>
      </p:sp>
    </p:spTree>
    <p:extLst>
      <p:ext uri="{BB962C8B-B14F-4D97-AF65-F5344CB8AC3E}">
        <p14:creationId xmlns:p14="http://schemas.microsoft.com/office/powerpoint/2010/main" val="142113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84610D22-6C61-51E9-452A-0DADD8E53153}"/>
              </a:ext>
            </a:extLst>
          </p:cNvPr>
          <p:cNvPicPr>
            <a:picLocks noGrp="1" noChangeAspect="1"/>
          </p:cNvPicPr>
          <p:nvPr>
            <p:ph idx="1"/>
          </p:nvPr>
        </p:nvPicPr>
        <p:blipFill>
          <a:blip r:embed="rId2"/>
          <a:stretch>
            <a:fillRect/>
          </a:stretch>
        </p:blipFill>
        <p:spPr>
          <a:xfrm>
            <a:off x="6605298" y="836469"/>
            <a:ext cx="5430982" cy="4804064"/>
          </a:xfrm>
        </p:spPr>
      </p:pic>
      <p:sp>
        <p:nvSpPr>
          <p:cNvPr id="4" name="Text Placeholder 3">
            <a:extLst>
              <a:ext uri="{FF2B5EF4-FFF2-40B4-BE49-F238E27FC236}">
                <a16:creationId xmlns:a16="http://schemas.microsoft.com/office/drawing/2014/main" id="{FD5C70D1-E21C-8B25-D600-068DC0CEC156}"/>
              </a:ext>
            </a:extLst>
          </p:cNvPr>
          <p:cNvSpPr>
            <a:spLocks noGrp="1"/>
          </p:cNvSpPr>
          <p:nvPr>
            <p:ph type="body" sz="half" idx="2"/>
          </p:nvPr>
        </p:nvSpPr>
        <p:spPr>
          <a:xfrm>
            <a:off x="6606925" y="5637069"/>
            <a:ext cx="5427479" cy="547255"/>
          </a:xfrm>
        </p:spPr>
        <p:txBody>
          <a:bodyPr vert="horz" lIns="91440" tIns="45720" rIns="91440" bIns="45720" rtlCol="0" anchor="t">
            <a:normAutofit/>
          </a:bodyPr>
          <a:lstStyle/>
          <a:p>
            <a:pPr algn="ctr"/>
            <a:r>
              <a:rPr lang="en-US"/>
              <a:t>Audit Modal (on-click)</a:t>
            </a:r>
          </a:p>
          <a:p>
            <a:pPr algn="ctr"/>
            <a:r>
              <a:rPr lang="en-US"/>
              <a:t>Update database record on submit</a:t>
            </a:r>
          </a:p>
        </p:txBody>
      </p:sp>
      <p:sp>
        <p:nvSpPr>
          <p:cNvPr id="6" name="Title 1">
            <a:extLst>
              <a:ext uri="{FF2B5EF4-FFF2-40B4-BE49-F238E27FC236}">
                <a16:creationId xmlns:a16="http://schemas.microsoft.com/office/drawing/2014/main" id="{15A7DD19-5FA5-65E8-D884-1A30B28EDABD}"/>
              </a:ext>
            </a:extLst>
          </p:cNvPr>
          <p:cNvSpPr txBox="1">
            <a:spLocks/>
          </p:cNvSpPr>
          <p:nvPr/>
        </p:nvSpPr>
        <p:spPr>
          <a:xfrm>
            <a:off x="-3047" y="-1731"/>
            <a:ext cx="12193314" cy="685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3600"/>
              <a:t>Student Gradebook</a:t>
            </a:r>
            <a:endParaRPr lang="en-US"/>
          </a:p>
        </p:txBody>
      </p:sp>
      <p:pic>
        <p:nvPicPr>
          <p:cNvPr id="9" name="Picture 9" descr="Text&#10;&#10;Description automatically generated">
            <a:extLst>
              <a:ext uri="{FF2B5EF4-FFF2-40B4-BE49-F238E27FC236}">
                <a16:creationId xmlns:a16="http://schemas.microsoft.com/office/drawing/2014/main" id="{BA5BFDD0-BBDA-EFD8-83E0-F537D855F4F8}"/>
              </a:ext>
            </a:extLst>
          </p:cNvPr>
          <p:cNvPicPr>
            <a:picLocks noChangeAspect="1"/>
          </p:cNvPicPr>
          <p:nvPr/>
        </p:nvPicPr>
        <p:blipFill>
          <a:blip r:embed="rId3"/>
          <a:stretch>
            <a:fillRect/>
          </a:stretch>
        </p:blipFill>
        <p:spPr>
          <a:xfrm>
            <a:off x="308264" y="838845"/>
            <a:ext cx="5999018" cy="4799309"/>
          </a:xfrm>
          <a:prstGeom prst="rect">
            <a:avLst/>
          </a:prstGeom>
        </p:spPr>
      </p:pic>
      <p:sp>
        <p:nvSpPr>
          <p:cNvPr id="11" name="Text Placeholder 3">
            <a:extLst>
              <a:ext uri="{FF2B5EF4-FFF2-40B4-BE49-F238E27FC236}">
                <a16:creationId xmlns:a16="http://schemas.microsoft.com/office/drawing/2014/main" id="{CF2F8620-0278-5F98-C09A-FB9BBA05409A}"/>
              </a:ext>
            </a:extLst>
          </p:cNvPr>
          <p:cNvSpPr txBox="1">
            <a:spLocks/>
          </p:cNvSpPr>
          <p:nvPr/>
        </p:nvSpPr>
        <p:spPr>
          <a:xfrm>
            <a:off x="308302" y="5633605"/>
            <a:ext cx="5998979" cy="54725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Font typeface="Arial" pitchFamily="34" charset="0"/>
              <a:buNone/>
              <a:defRPr sz="1600" kern="1200">
                <a:solidFill>
                  <a:schemeClr val="tx1">
                    <a:lumMod val="85000"/>
                  </a:schemeClr>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14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2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0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0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9pPr>
          </a:lstStyle>
          <a:p>
            <a:pPr algn="ctr"/>
            <a:r>
              <a:rPr lang="en-US"/>
              <a:t>What-if Function (key-up)</a:t>
            </a:r>
          </a:p>
          <a:p>
            <a:pPr algn="ctr"/>
            <a:r>
              <a:rPr lang="en-US"/>
              <a:t>Calculate and display percentage and points total</a:t>
            </a:r>
          </a:p>
        </p:txBody>
      </p:sp>
    </p:spTree>
    <p:extLst>
      <p:ext uri="{BB962C8B-B14F-4D97-AF65-F5344CB8AC3E}">
        <p14:creationId xmlns:p14="http://schemas.microsoft.com/office/powerpoint/2010/main" val="1433144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Student Calendar</a:t>
            </a:r>
            <a:endParaRPr lang="en-US"/>
          </a:p>
        </p:txBody>
      </p:sp>
      <p:sp>
        <p:nvSpPr>
          <p:cNvPr id="4" name="Text Placeholder 3"/>
          <p:cNvSpPr>
            <a:spLocks noGrp="1"/>
          </p:cNvSpPr>
          <p:nvPr>
            <p:ph type="body" sz="half" idx="2"/>
          </p:nvPr>
        </p:nvSpPr>
        <p:spPr/>
        <p:txBody>
          <a:bodyPr vert="horz" lIns="91440" tIns="45720" rIns="91440" bIns="45720" rtlCol="0" anchor="t">
            <a:normAutofit/>
          </a:bodyPr>
          <a:lstStyle/>
          <a:p>
            <a:r>
              <a:rPr lang="en-US"/>
              <a:t>Function to determine if a date header should be hidden</a:t>
            </a:r>
          </a:p>
        </p:txBody>
      </p:sp>
      <p:pic>
        <p:nvPicPr>
          <p:cNvPr id="3" name="Picture 4" descr="Text&#10;&#10;Description automatically generated">
            <a:extLst>
              <a:ext uri="{FF2B5EF4-FFF2-40B4-BE49-F238E27FC236}">
                <a16:creationId xmlns:a16="http://schemas.microsoft.com/office/drawing/2014/main" id="{54A18C9B-ECA3-11EC-2B32-A3DF7DADF9AB}"/>
              </a:ext>
            </a:extLst>
          </p:cNvPr>
          <p:cNvPicPr>
            <a:picLocks noChangeAspect="1"/>
          </p:cNvPicPr>
          <p:nvPr/>
        </p:nvPicPr>
        <p:blipFill>
          <a:blip r:embed="rId2"/>
          <a:stretch>
            <a:fillRect/>
          </a:stretch>
        </p:blipFill>
        <p:spPr>
          <a:xfrm>
            <a:off x="888422" y="1506093"/>
            <a:ext cx="6128904" cy="3837154"/>
          </a:xfrm>
          <a:prstGeom prst="rect">
            <a:avLst/>
          </a:prstGeom>
        </p:spPr>
      </p:pic>
    </p:spTree>
    <p:extLst>
      <p:ext uri="{BB962C8B-B14F-4D97-AF65-F5344CB8AC3E}">
        <p14:creationId xmlns:p14="http://schemas.microsoft.com/office/powerpoint/2010/main" val="1294207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8DFD11B7-9439-01CA-346B-A2DC604B5093}"/>
              </a:ext>
            </a:extLst>
          </p:cNvPr>
          <p:cNvSpPr>
            <a:spLocks noGrp="1"/>
          </p:cNvSpPr>
          <p:nvPr>
            <p:ph type="title"/>
          </p:nvPr>
        </p:nvSpPr>
        <p:spPr>
          <a:xfrm>
            <a:off x="528204" y="3464"/>
            <a:ext cx="3290456" cy="822615"/>
          </a:xfrm>
        </p:spPr>
        <p:txBody>
          <a:bodyPr/>
          <a:lstStyle/>
          <a:p>
            <a:r>
              <a:rPr lang="en-US" sz="3600"/>
              <a:t>Emily Foglia</a:t>
            </a:r>
            <a:endParaRPr sz="3600"/>
          </a:p>
        </p:txBody>
      </p:sp>
      <p:sp>
        <p:nvSpPr>
          <p:cNvPr id="8" name="Title 12">
            <a:extLst>
              <a:ext uri="{FF2B5EF4-FFF2-40B4-BE49-F238E27FC236}">
                <a16:creationId xmlns:a16="http://schemas.microsoft.com/office/drawing/2014/main" id="{0FE3BB3F-88F2-1ADD-C079-FFEF29B34D61}"/>
              </a:ext>
            </a:extLst>
          </p:cNvPr>
          <p:cNvSpPr txBox="1">
            <a:spLocks/>
          </p:cNvSpPr>
          <p:nvPr/>
        </p:nvSpPr>
        <p:spPr>
          <a:xfrm>
            <a:off x="1028700" y="822612"/>
            <a:ext cx="10134600" cy="588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2800"/>
              <a:t>Roadblocks Encountered &amp; Things I Learned</a:t>
            </a:r>
            <a:endParaRPr lang="en-US"/>
          </a:p>
        </p:txBody>
      </p:sp>
      <p:sp>
        <p:nvSpPr>
          <p:cNvPr id="20" name="Content Placeholder 13">
            <a:extLst>
              <a:ext uri="{FF2B5EF4-FFF2-40B4-BE49-F238E27FC236}">
                <a16:creationId xmlns:a16="http://schemas.microsoft.com/office/drawing/2014/main" id="{F866F828-83B1-B205-800D-40D83CBA02B5}"/>
              </a:ext>
            </a:extLst>
          </p:cNvPr>
          <p:cNvSpPr>
            <a:spLocks noGrp="1"/>
          </p:cNvSpPr>
          <p:nvPr>
            <p:ph idx="1"/>
          </p:nvPr>
        </p:nvSpPr>
        <p:spPr>
          <a:xfrm>
            <a:off x="526473" y="1643495"/>
            <a:ext cx="10631631" cy="4267200"/>
          </a:xfrm>
        </p:spPr>
        <p:txBody>
          <a:bodyPr vert="horz" lIns="91440" tIns="45720" rIns="91440" bIns="45720" rtlCol="0" anchor="t">
            <a:normAutofit/>
          </a:bodyPr>
          <a:lstStyle/>
          <a:p>
            <a:r>
              <a:rPr lang="en-US"/>
              <a:t>Feather icons</a:t>
            </a:r>
          </a:p>
          <a:p>
            <a:r>
              <a:rPr lang="en-US"/>
              <a:t>Bootstrap</a:t>
            </a:r>
          </a:p>
          <a:p>
            <a:r>
              <a:rPr lang="en-US"/>
              <a:t>JavaScript solutions</a:t>
            </a:r>
          </a:p>
          <a:p>
            <a:r>
              <a:rPr lang="en-US"/>
              <a:t>Express/Node.js</a:t>
            </a:r>
          </a:p>
          <a:p>
            <a:r>
              <a:rPr lang="en-US">
                <a:ea typeface="+mn-lt"/>
                <a:cs typeface="+mn-lt"/>
              </a:rPr>
              <a:t>Jump box</a:t>
            </a:r>
          </a:p>
          <a:p>
            <a:r>
              <a:rPr lang="en-US"/>
              <a:t>Teamwork</a:t>
            </a:r>
          </a:p>
        </p:txBody>
      </p:sp>
    </p:spTree>
    <p:extLst>
      <p:ext uri="{BB962C8B-B14F-4D97-AF65-F5344CB8AC3E}">
        <p14:creationId xmlns:p14="http://schemas.microsoft.com/office/powerpoint/2010/main" val="2231358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Tyler </a:t>
            </a:r>
            <a:r>
              <a:rPr lang="en-US" err="1"/>
              <a:t>Sovko</a:t>
            </a:r>
            <a:endParaRPr/>
          </a:p>
        </p:txBody>
      </p:sp>
      <p:sp>
        <p:nvSpPr>
          <p:cNvPr id="14" name="Content Placeholder 13"/>
          <p:cNvSpPr>
            <a:spLocks noGrp="1"/>
          </p:cNvSpPr>
          <p:nvPr>
            <p:ph idx="1"/>
          </p:nvPr>
        </p:nvSpPr>
        <p:spPr>
          <a:xfrm>
            <a:off x="838200" y="2362200"/>
            <a:ext cx="10205906" cy="4267200"/>
          </a:xfrm>
        </p:spPr>
        <p:txBody>
          <a:bodyPr vert="horz" lIns="91440" tIns="45720" rIns="91440" bIns="45720" rtlCol="0" anchor="t">
            <a:normAutofit/>
          </a:bodyPr>
          <a:lstStyle/>
          <a:p>
            <a:r>
              <a:rPr lang="en-US">
                <a:ea typeface="+mn-lt"/>
                <a:cs typeface="+mn-lt"/>
              </a:rPr>
              <a:t>Created initial backend app</a:t>
            </a:r>
            <a:endParaRPr lang="en-US"/>
          </a:p>
          <a:p>
            <a:r>
              <a:rPr lang="en-US">
                <a:ea typeface="+mn-lt"/>
                <a:cs typeface="+mn-lt"/>
              </a:rPr>
              <a:t>Implemented frontend API functionality for talking to backend </a:t>
            </a:r>
            <a:endParaRPr lang="en-US"/>
          </a:p>
          <a:p>
            <a:r>
              <a:rPr lang="en-US">
                <a:ea typeface="+mn-lt"/>
                <a:cs typeface="+mn-lt"/>
              </a:rPr>
              <a:t>Designed and implemented session management</a:t>
            </a:r>
            <a:endParaRPr lang="en-US"/>
          </a:p>
          <a:p>
            <a:r>
              <a:rPr lang="en-US">
                <a:ea typeface="+mn-lt"/>
                <a:cs typeface="+mn-lt"/>
              </a:rPr>
              <a:t>Added dynamic navigation builder based on user role</a:t>
            </a:r>
          </a:p>
          <a:p>
            <a:r>
              <a:rPr lang="en-US">
                <a:ea typeface="+mn-lt"/>
                <a:cs typeface="+mn-lt"/>
              </a:rPr>
              <a:t>Created messaging system </a:t>
            </a:r>
            <a:endParaRPr lang="en-US"/>
          </a:p>
          <a:p>
            <a:r>
              <a:rPr lang="en-US">
                <a:ea typeface="+mn-lt"/>
                <a:cs typeface="+mn-lt"/>
              </a:rPr>
              <a:t>Worked on front and backend for admin pages</a:t>
            </a:r>
          </a:p>
          <a:p>
            <a:pPr lvl="1"/>
            <a:r>
              <a:rPr lang="en-US">
                <a:ea typeface="+mn-lt"/>
                <a:cs typeface="+mn-lt"/>
              </a:rPr>
              <a:t>Course editing</a:t>
            </a:r>
            <a:endParaRPr lang="en-US"/>
          </a:p>
          <a:p>
            <a:pPr lvl="1"/>
            <a:r>
              <a:rPr lang="en-US"/>
              <a:t>User management</a:t>
            </a:r>
          </a:p>
          <a:p>
            <a:endParaRPr lang="en-US"/>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2400"/>
              <a:t>Accomplishments</a:t>
            </a:r>
          </a:p>
        </p:txBody>
      </p:sp>
    </p:spTree>
    <p:extLst>
      <p:ext uri="{BB962C8B-B14F-4D97-AF65-F5344CB8AC3E}">
        <p14:creationId xmlns:p14="http://schemas.microsoft.com/office/powerpoint/2010/main" val="1013725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API Call</a:t>
            </a:r>
            <a:endParaRPr lang="en-US"/>
          </a:p>
        </p:txBody>
      </p:sp>
      <p:pic>
        <p:nvPicPr>
          <p:cNvPr id="5" name="Picture 5" descr="Text&#10;&#10;Description automatically generated">
            <a:extLst>
              <a:ext uri="{FF2B5EF4-FFF2-40B4-BE49-F238E27FC236}">
                <a16:creationId xmlns:a16="http://schemas.microsoft.com/office/drawing/2014/main" id="{C2B66FF4-ECBD-C5EE-8A01-C0419D020FBA}"/>
              </a:ext>
            </a:extLst>
          </p:cNvPr>
          <p:cNvPicPr>
            <a:picLocks noGrp="1" noChangeAspect="1"/>
          </p:cNvPicPr>
          <p:nvPr>
            <p:ph type="pic" idx="1"/>
          </p:nvPr>
        </p:nvPicPr>
        <p:blipFill rotWithShape="1">
          <a:blip r:embed="rId2"/>
          <a:srcRect l="1677" r="1677"/>
          <a:stretch/>
        </p:blipFill>
        <p:spPr/>
      </p:pic>
      <p:sp>
        <p:nvSpPr>
          <p:cNvPr id="4" name="Text Placeholder 3"/>
          <p:cNvSpPr>
            <a:spLocks noGrp="1"/>
          </p:cNvSpPr>
          <p:nvPr>
            <p:ph type="body" sz="half" idx="2"/>
          </p:nvPr>
        </p:nvSpPr>
        <p:spPr>
          <a:xfrm>
            <a:off x="7997952" y="3429000"/>
            <a:ext cx="3966147" cy="1828800"/>
          </a:xfrm>
        </p:spPr>
        <p:txBody>
          <a:bodyPr vert="horz" lIns="91440" tIns="45720" rIns="91440" bIns="45720" rtlCol="0" anchor="t">
            <a:normAutofit/>
          </a:bodyPr>
          <a:lstStyle/>
          <a:p>
            <a:pPr marL="285750" indent="-285750">
              <a:buChar char="•"/>
            </a:pPr>
            <a:r>
              <a:rPr lang="en-US"/>
              <a:t>Handle API call from frontend</a:t>
            </a:r>
          </a:p>
          <a:p>
            <a:pPr marL="285750" indent="-285750">
              <a:buChar char="•"/>
            </a:pPr>
            <a:r>
              <a:rPr lang="en-US"/>
              <a:t>Handles both unauthenticated and </a:t>
            </a:r>
            <a:r>
              <a:rPr lang="en-US" err="1"/>
              <a:t>authed</a:t>
            </a:r>
            <a:r>
              <a:rPr lang="en-US"/>
              <a:t> routes </a:t>
            </a:r>
          </a:p>
          <a:p>
            <a:pPr marL="742950" lvl="1">
              <a:buChar char="•"/>
            </a:pPr>
            <a:r>
              <a:rPr lang="en-US"/>
              <a:t> Checks if the user session exists in </a:t>
            </a:r>
            <a:r>
              <a:rPr lang="en-US" b="1" err="1"/>
              <a:t>window.localStorage</a:t>
            </a:r>
            <a:endParaRPr lang="en-US" b="1"/>
          </a:p>
        </p:txBody>
      </p:sp>
    </p:spTree>
    <p:extLst>
      <p:ext uri="{BB962C8B-B14F-4D97-AF65-F5344CB8AC3E}">
        <p14:creationId xmlns:p14="http://schemas.microsoft.com/office/powerpoint/2010/main" val="1395865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Settings</a:t>
            </a:r>
            <a:endParaRPr lang="en-US"/>
          </a:p>
        </p:txBody>
      </p:sp>
      <p:sp>
        <p:nvSpPr>
          <p:cNvPr id="4" name="Text Placeholder 3"/>
          <p:cNvSpPr>
            <a:spLocks noGrp="1"/>
          </p:cNvSpPr>
          <p:nvPr>
            <p:ph type="body" sz="half" idx="2"/>
          </p:nvPr>
        </p:nvSpPr>
        <p:spPr>
          <a:xfrm>
            <a:off x="7997952" y="3429000"/>
            <a:ext cx="3966147" cy="1828800"/>
          </a:xfrm>
        </p:spPr>
        <p:txBody>
          <a:bodyPr vert="horz" lIns="91440" tIns="45720" rIns="91440" bIns="45720" rtlCol="0" anchor="t">
            <a:normAutofit/>
          </a:bodyPr>
          <a:lstStyle/>
          <a:p>
            <a:pPr marL="285750" indent="-285750">
              <a:buChar char="•"/>
            </a:pPr>
            <a:r>
              <a:rPr lang="en-US"/>
              <a:t>Loads app settings on frontend when document is ready</a:t>
            </a:r>
          </a:p>
          <a:p>
            <a:pPr marL="742950" lvl="1">
              <a:buChar char="•"/>
            </a:pPr>
            <a:r>
              <a:rPr lang="en-US"/>
              <a:t>Sets page title and various images </a:t>
            </a:r>
          </a:p>
          <a:p>
            <a:pPr marL="742950" lvl="1">
              <a:buChar char="•"/>
            </a:pPr>
            <a:r>
              <a:rPr lang="en-US"/>
              <a:t>Can be used anywhere in the app</a:t>
            </a:r>
          </a:p>
        </p:txBody>
      </p:sp>
      <p:pic>
        <p:nvPicPr>
          <p:cNvPr id="14" name="Picture 14" descr="Text&#10;&#10;Description automatically generated">
            <a:extLst>
              <a:ext uri="{FF2B5EF4-FFF2-40B4-BE49-F238E27FC236}">
                <a16:creationId xmlns:a16="http://schemas.microsoft.com/office/drawing/2014/main" id="{AEDD5E33-BEBE-A2C1-EEF1-147398A6CFE3}"/>
              </a:ext>
            </a:extLst>
          </p:cNvPr>
          <p:cNvPicPr>
            <a:picLocks noChangeAspect="1"/>
          </p:cNvPicPr>
          <p:nvPr/>
        </p:nvPicPr>
        <p:blipFill>
          <a:blip r:embed="rId2"/>
          <a:stretch>
            <a:fillRect/>
          </a:stretch>
        </p:blipFill>
        <p:spPr>
          <a:xfrm>
            <a:off x="739629" y="1440456"/>
            <a:ext cx="6476300" cy="4179821"/>
          </a:xfrm>
          <a:prstGeom prst="rect">
            <a:avLst/>
          </a:prstGeom>
        </p:spPr>
      </p:pic>
    </p:spTree>
    <p:extLst>
      <p:ext uri="{BB962C8B-B14F-4D97-AF65-F5344CB8AC3E}">
        <p14:creationId xmlns:p14="http://schemas.microsoft.com/office/powerpoint/2010/main" val="259390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5460-611F-4F99-9596-712C75995826}"/>
              </a:ext>
            </a:extLst>
          </p:cNvPr>
          <p:cNvSpPr>
            <a:spLocks noGrp="1"/>
          </p:cNvSpPr>
          <p:nvPr>
            <p:ph type="title"/>
          </p:nvPr>
        </p:nvSpPr>
        <p:spPr>
          <a:xfrm>
            <a:off x="829056" y="-398858"/>
            <a:ext cx="9144000" cy="1143000"/>
          </a:xfrm>
        </p:spPr>
        <p:txBody>
          <a:bodyPr/>
          <a:lstStyle/>
          <a:p>
            <a:r>
              <a:rPr lang="en-US"/>
              <a:t>Business Model Canvas</a:t>
            </a:r>
          </a:p>
        </p:txBody>
      </p:sp>
      <p:pic>
        <p:nvPicPr>
          <p:cNvPr id="1026" name="Picture 2">
            <a:extLst>
              <a:ext uri="{FF2B5EF4-FFF2-40B4-BE49-F238E27FC236}">
                <a16:creationId xmlns:a16="http://schemas.microsoft.com/office/drawing/2014/main" id="{9AD20CE3-A9B3-4DF2-B1C0-E094844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17" y="865983"/>
            <a:ext cx="7803644" cy="557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276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CB6B-1260-686E-996C-D37BA8E0C20B}"/>
              </a:ext>
            </a:extLst>
          </p:cNvPr>
          <p:cNvSpPr>
            <a:spLocks noGrp="1"/>
          </p:cNvSpPr>
          <p:nvPr>
            <p:ph type="title"/>
          </p:nvPr>
        </p:nvSpPr>
        <p:spPr/>
        <p:txBody>
          <a:bodyPr/>
          <a:lstStyle/>
          <a:p>
            <a:r>
              <a:rPr lang="en-US"/>
              <a:t>Auth middleware</a:t>
            </a:r>
          </a:p>
        </p:txBody>
      </p:sp>
      <p:sp>
        <p:nvSpPr>
          <p:cNvPr id="4" name="Text Placeholder 3">
            <a:extLst>
              <a:ext uri="{FF2B5EF4-FFF2-40B4-BE49-F238E27FC236}">
                <a16:creationId xmlns:a16="http://schemas.microsoft.com/office/drawing/2014/main" id="{EDE94D82-932F-9EF2-416E-D10C79DF9383}"/>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a:t>Used to authenticate user on routes where needed</a:t>
            </a:r>
          </a:p>
          <a:p>
            <a:pPr marL="742950" lvl="1">
              <a:buChar char="•"/>
            </a:pPr>
            <a:r>
              <a:rPr lang="en-US"/>
              <a:t>Also verifies the user is the correct role for admin, teacher, and student routes</a:t>
            </a:r>
          </a:p>
        </p:txBody>
      </p:sp>
      <p:pic>
        <p:nvPicPr>
          <p:cNvPr id="8" name="Picture 8" descr="Text&#10;&#10;Description automatically generated">
            <a:extLst>
              <a:ext uri="{FF2B5EF4-FFF2-40B4-BE49-F238E27FC236}">
                <a16:creationId xmlns:a16="http://schemas.microsoft.com/office/drawing/2014/main" id="{A159AEFD-15A3-E7A6-911B-AF46DC6C704F}"/>
              </a:ext>
            </a:extLst>
          </p:cNvPr>
          <p:cNvPicPr>
            <a:picLocks noChangeAspect="1"/>
          </p:cNvPicPr>
          <p:nvPr/>
        </p:nvPicPr>
        <p:blipFill>
          <a:blip r:embed="rId2"/>
          <a:stretch>
            <a:fillRect/>
          </a:stretch>
        </p:blipFill>
        <p:spPr>
          <a:xfrm>
            <a:off x="837501" y="2133766"/>
            <a:ext cx="6280558" cy="2352780"/>
          </a:xfrm>
          <a:prstGeom prst="rect">
            <a:avLst/>
          </a:prstGeom>
        </p:spPr>
      </p:pic>
    </p:spTree>
    <p:extLst>
      <p:ext uri="{BB962C8B-B14F-4D97-AF65-F5344CB8AC3E}">
        <p14:creationId xmlns:p14="http://schemas.microsoft.com/office/powerpoint/2010/main" val="141429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152400"/>
            <a:ext cx="9144000" cy="1143000"/>
          </a:xfrm>
        </p:spPr>
        <p:txBody>
          <a:bodyPr/>
          <a:lstStyle/>
          <a:p>
            <a:r>
              <a:rPr lang="en-US"/>
              <a:t>Tyler </a:t>
            </a:r>
            <a:r>
              <a:rPr lang="en-US" err="1"/>
              <a:t>Sovko</a:t>
            </a:r>
            <a:endParaRPr/>
          </a:p>
        </p:txBody>
      </p:sp>
      <p:sp>
        <p:nvSpPr>
          <p:cNvPr id="14" name="Content Placeholder 13"/>
          <p:cNvSpPr>
            <a:spLocks noGrp="1"/>
          </p:cNvSpPr>
          <p:nvPr>
            <p:ph idx="1"/>
          </p:nvPr>
        </p:nvSpPr>
        <p:spPr>
          <a:xfrm>
            <a:off x="1097559" y="1914788"/>
            <a:ext cx="11324438" cy="2295787"/>
          </a:xfrm>
        </p:spPr>
        <p:txBody>
          <a:bodyPr vert="horz" lIns="91440" tIns="45720" rIns="91440" bIns="45720" rtlCol="0" anchor="t">
            <a:normAutofit fontScale="92500" lnSpcReduction="10000"/>
          </a:bodyPr>
          <a:lstStyle/>
          <a:p>
            <a:r>
              <a:rPr lang="en-US">
                <a:ea typeface="+mn-lt"/>
                <a:cs typeface="+mn-lt"/>
              </a:rPr>
              <a:t>Communication</a:t>
            </a:r>
            <a:endParaRPr lang="en-US"/>
          </a:p>
          <a:p>
            <a:pPr lvl="1"/>
            <a:r>
              <a:rPr lang="en-US">
                <a:ea typeface="+mn-lt"/>
                <a:cs typeface="+mn-lt"/>
              </a:rPr>
              <a:t>On all parts, including myself. Making site-wide changes, adding new libraries, changing code formatting</a:t>
            </a:r>
            <a:endParaRPr lang="en-US"/>
          </a:p>
          <a:p>
            <a:r>
              <a:rPr lang="en-US">
                <a:ea typeface="+mn-lt"/>
                <a:cs typeface="+mn-lt"/>
              </a:rPr>
              <a:t>Meetings / Syncs</a:t>
            </a:r>
            <a:endParaRPr lang="en-US"/>
          </a:p>
          <a:p>
            <a:pPr lvl="1"/>
            <a:r>
              <a:rPr lang="en-US">
                <a:ea typeface="+mn-lt"/>
                <a:cs typeface="+mn-lt"/>
              </a:rPr>
              <a:t>There were some meetings we could have replaced with asynchronous Element communication</a:t>
            </a:r>
            <a:endParaRPr lang="en-US"/>
          </a:p>
          <a:p>
            <a:r>
              <a:rPr lang="en-US"/>
              <a:t>Technology issues</a:t>
            </a:r>
          </a:p>
          <a:p>
            <a:pPr lvl="1"/>
            <a:r>
              <a:rPr lang="en-US" err="1"/>
              <a:t>Jumpbox</a:t>
            </a:r>
            <a:r>
              <a:rPr lang="en-US"/>
              <a:t> issues and having to work inside of it</a:t>
            </a:r>
          </a:p>
          <a:p>
            <a:endParaRPr lang="en-US"/>
          </a:p>
        </p:txBody>
      </p:sp>
      <p:sp>
        <p:nvSpPr>
          <p:cNvPr id="4" name="Title 12">
            <a:extLst>
              <a:ext uri="{FF2B5EF4-FFF2-40B4-BE49-F238E27FC236}">
                <a16:creationId xmlns:a16="http://schemas.microsoft.com/office/drawing/2014/main" id="{ECAB550B-2EF4-4CD3-9F3A-F2E318ED263B}"/>
              </a:ext>
            </a:extLst>
          </p:cNvPr>
          <p:cNvSpPr txBox="1">
            <a:spLocks/>
          </p:cNvSpPr>
          <p:nvPr/>
        </p:nvSpPr>
        <p:spPr>
          <a:xfrm>
            <a:off x="1028700" y="1143000"/>
            <a:ext cx="101346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Roadblocks Encountered</a:t>
            </a:r>
          </a:p>
        </p:txBody>
      </p:sp>
      <p:sp>
        <p:nvSpPr>
          <p:cNvPr id="5" name="Title 12">
            <a:extLst>
              <a:ext uri="{FF2B5EF4-FFF2-40B4-BE49-F238E27FC236}">
                <a16:creationId xmlns:a16="http://schemas.microsoft.com/office/drawing/2014/main" id="{76D14C3D-B51E-6FB9-E9B9-F04609CAB440}"/>
              </a:ext>
            </a:extLst>
          </p:cNvPr>
          <p:cNvSpPr txBox="1">
            <a:spLocks/>
          </p:cNvSpPr>
          <p:nvPr/>
        </p:nvSpPr>
        <p:spPr>
          <a:xfrm>
            <a:off x="874901" y="4295861"/>
            <a:ext cx="10134600" cy="46139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2400"/>
              <a:t>Things I Learned</a:t>
            </a:r>
          </a:p>
        </p:txBody>
      </p:sp>
      <p:sp>
        <p:nvSpPr>
          <p:cNvPr id="2" name="Content Placeholder 13">
            <a:extLst>
              <a:ext uri="{FF2B5EF4-FFF2-40B4-BE49-F238E27FC236}">
                <a16:creationId xmlns:a16="http://schemas.microsoft.com/office/drawing/2014/main" id="{A922C472-1B3C-3DCC-073B-FDCA59283913}"/>
              </a:ext>
            </a:extLst>
          </p:cNvPr>
          <p:cNvSpPr txBox="1">
            <a:spLocks/>
          </p:cNvSpPr>
          <p:nvPr/>
        </p:nvSpPr>
        <p:spPr>
          <a:xfrm>
            <a:off x="1026253" y="4849536"/>
            <a:ext cx="10737209" cy="176448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a:ea typeface="+mn-lt"/>
                <a:cs typeface="+mn-lt"/>
              </a:rPr>
              <a:t>Mentoring/teaching</a:t>
            </a:r>
            <a:endParaRPr lang="en-US"/>
          </a:p>
          <a:p>
            <a:pPr lvl="1"/>
            <a:r>
              <a:rPr lang="en-US" sz="2000">
                <a:ea typeface="+mn-lt"/>
                <a:cs typeface="+mn-lt"/>
              </a:rPr>
              <a:t>Learned that I need to work on how to teach and share new concepts with others</a:t>
            </a:r>
            <a:endParaRPr lang="en-US"/>
          </a:p>
          <a:p>
            <a:r>
              <a:rPr lang="en-US" sz="2200"/>
              <a:t>Document code more</a:t>
            </a:r>
            <a:endParaRPr lang="en-US"/>
          </a:p>
          <a:p>
            <a:pPr lvl="1"/>
            <a:r>
              <a:rPr lang="en-US" sz="2000"/>
              <a:t>Document even when I think something is simple or makes sense because it may not be the same for others</a:t>
            </a:r>
          </a:p>
          <a:p>
            <a:endParaRPr lang="en-US"/>
          </a:p>
        </p:txBody>
      </p:sp>
    </p:spTree>
    <p:extLst>
      <p:ext uri="{BB962C8B-B14F-4D97-AF65-F5344CB8AC3E}">
        <p14:creationId xmlns:p14="http://schemas.microsoft.com/office/powerpoint/2010/main" val="62213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42E8-CE26-4CE6-83CC-45BB7FB21F77}"/>
              </a:ext>
            </a:extLst>
          </p:cNvPr>
          <p:cNvSpPr>
            <a:spLocks noGrp="1"/>
          </p:cNvSpPr>
          <p:nvPr>
            <p:ph type="title"/>
          </p:nvPr>
        </p:nvSpPr>
        <p:spPr/>
        <p:txBody>
          <a:bodyPr/>
          <a:lstStyle/>
          <a:p>
            <a:r>
              <a:rPr lang="en-US"/>
              <a:t>Course Applications</a:t>
            </a:r>
          </a:p>
        </p:txBody>
      </p:sp>
      <p:sp>
        <p:nvSpPr>
          <p:cNvPr id="5" name="Content Placeholder 4">
            <a:extLst>
              <a:ext uri="{FF2B5EF4-FFF2-40B4-BE49-F238E27FC236}">
                <a16:creationId xmlns:a16="http://schemas.microsoft.com/office/drawing/2014/main" id="{BF431239-C889-141D-8E87-96E0584F7E16}"/>
              </a:ext>
            </a:extLst>
          </p:cNvPr>
          <p:cNvSpPr>
            <a:spLocks noGrp="1"/>
          </p:cNvSpPr>
          <p:nvPr>
            <p:ph idx="1"/>
          </p:nvPr>
        </p:nvSpPr>
        <p:spPr>
          <a:xfrm>
            <a:off x="582083" y="1828800"/>
            <a:ext cx="6064250" cy="4267200"/>
          </a:xfrm>
        </p:spPr>
        <p:txBody>
          <a:bodyPr vert="horz" lIns="91440" tIns="45720" rIns="91440" bIns="45720" rtlCol="0" anchor="t">
            <a:normAutofit/>
          </a:bodyPr>
          <a:lstStyle/>
          <a:p>
            <a:pPr marL="0" indent="0">
              <a:buNone/>
            </a:pPr>
            <a:r>
              <a:rPr lang="en-US" b="1" u="sng"/>
              <a:t>CMPS COURSES:</a:t>
            </a:r>
          </a:p>
          <a:p>
            <a:r>
              <a:rPr lang="en-US"/>
              <a:t>CMPS 160: Databases</a:t>
            </a:r>
          </a:p>
          <a:p>
            <a:pPr lvl="1"/>
            <a:r>
              <a:rPr lang="en-US"/>
              <a:t>Working with SQL, Database design</a:t>
            </a:r>
          </a:p>
          <a:p>
            <a:r>
              <a:rPr lang="en-US"/>
              <a:t>CMPS 162 / 262: Intro / Advanced Programming</a:t>
            </a:r>
          </a:p>
          <a:p>
            <a:pPr lvl="1"/>
            <a:r>
              <a:rPr lang="en-US"/>
              <a:t>HTML, CSS, JavaScript</a:t>
            </a:r>
          </a:p>
          <a:p>
            <a:r>
              <a:rPr lang="en-US"/>
              <a:t>CMPS 260: Data Structures</a:t>
            </a:r>
          </a:p>
          <a:p>
            <a:pPr lvl="1"/>
            <a:r>
              <a:rPr lang="en-US"/>
              <a:t>Usage of arrays, JavaScript skills.</a:t>
            </a:r>
          </a:p>
          <a:p>
            <a:r>
              <a:rPr lang="en-US"/>
              <a:t>CMPS 114: Problem Solving with IT</a:t>
            </a:r>
          </a:p>
          <a:p>
            <a:pPr lvl="1"/>
            <a:r>
              <a:rPr lang="en-US"/>
              <a:t>The use of Microsoft Office Products</a:t>
            </a:r>
          </a:p>
          <a:p>
            <a:endParaRPr lang="en-US"/>
          </a:p>
        </p:txBody>
      </p:sp>
      <p:sp>
        <p:nvSpPr>
          <p:cNvPr id="7" name="Content Placeholder 4">
            <a:extLst>
              <a:ext uri="{FF2B5EF4-FFF2-40B4-BE49-F238E27FC236}">
                <a16:creationId xmlns:a16="http://schemas.microsoft.com/office/drawing/2014/main" id="{3B30C2AB-B531-6703-A1EB-6B879D25ED91}"/>
              </a:ext>
            </a:extLst>
          </p:cNvPr>
          <p:cNvSpPr txBox="1">
            <a:spLocks/>
          </p:cNvSpPr>
          <p:nvPr/>
        </p:nvSpPr>
        <p:spPr>
          <a:xfrm>
            <a:off x="7063317" y="1833033"/>
            <a:ext cx="4921250" cy="4267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endParaRPr lang="en-US" b="1" u="sng"/>
          </a:p>
          <a:p>
            <a:r>
              <a:rPr lang="en-US"/>
              <a:t>CMPS 163: Business Analytics</a:t>
            </a:r>
          </a:p>
          <a:p>
            <a:pPr lvl="1"/>
            <a:r>
              <a:rPr lang="en-US"/>
              <a:t>Utilizing excel to help create business decisions to complex problems.</a:t>
            </a:r>
          </a:p>
          <a:p>
            <a:r>
              <a:rPr lang="en-US"/>
              <a:t>CMPS 261: Server Management</a:t>
            </a:r>
          </a:p>
          <a:p>
            <a:pPr lvl="1"/>
            <a:r>
              <a:rPr lang="en-US">
                <a:ea typeface="+mn-lt"/>
                <a:cs typeface="+mn-lt"/>
              </a:rPr>
              <a:t>Jail to host project</a:t>
            </a:r>
          </a:p>
          <a:p>
            <a:pPr lvl="1"/>
            <a:r>
              <a:rPr lang="en-US">
                <a:ea typeface="+mn-lt"/>
                <a:cs typeface="+mn-lt"/>
              </a:rPr>
              <a:t>Express / node.js </a:t>
            </a:r>
          </a:p>
          <a:p>
            <a:r>
              <a:rPr lang="en-US">
                <a:ea typeface="+mn-lt"/>
                <a:cs typeface="+mn-lt"/>
              </a:rPr>
              <a:t>CMPS 300: Info. Tech. For Managers</a:t>
            </a:r>
          </a:p>
          <a:p>
            <a:pPr lvl="1"/>
            <a:r>
              <a:rPr lang="en-US"/>
              <a:t>Making informed technological decisions</a:t>
            </a:r>
          </a:p>
          <a:p>
            <a:endParaRPr lang="en-US"/>
          </a:p>
        </p:txBody>
      </p:sp>
    </p:spTree>
    <p:extLst>
      <p:ext uri="{BB962C8B-B14F-4D97-AF65-F5344CB8AC3E}">
        <p14:creationId xmlns:p14="http://schemas.microsoft.com/office/powerpoint/2010/main" val="19422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42E8-CE26-4CE6-83CC-45BB7FB21F77}"/>
              </a:ext>
            </a:extLst>
          </p:cNvPr>
          <p:cNvSpPr>
            <a:spLocks noGrp="1"/>
          </p:cNvSpPr>
          <p:nvPr>
            <p:ph type="title"/>
          </p:nvPr>
        </p:nvSpPr>
        <p:spPr/>
        <p:txBody>
          <a:bodyPr/>
          <a:lstStyle/>
          <a:p>
            <a:r>
              <a:rPr lang="en-US"/>
              <a:t>Course Applications</a:t>
            </a:r>
          </a:p>
        </p:txBody>
      </p:sp>
      <p:sp>
        <p:nvSpPr>
          <p:cNvPr id="5" name="Content Placeholder 4">
            <a:extLst>
              <a:ext uri="{FF2B5EF4-FFF2-40B4-BE49-F238E27FC236}">
                <a16:creationId xmlns:a16="http://schemas.microsoft.com/office/drawing/2014/main" id="{BF431239-C889-141D-8E87-96E0584F7E16}"/>
              </a:ext>
            </a:extLst>
          </p:cNvPr>
          <p:cNvSpPr>
            <a:spLocks noGrp="1"/>
          </p:cNvSpPr>
          <p:nvPr>
            <p:ph idx="1"/>
          </p:nvPr>
        </p:nvSpPr>
        <p:spPr>
          <a:xfrm>
            <a:off x="317500" y="1828800"/>
            <a:ext cx="5662083" cy="4944533"/>
          </a:xfrm>
        </p:spPr>
        <p:txBody>
          <a:bodyPr vert="horz" lIns="91440" tIns="45720" rIns="91440" bIns="45720" rtlCol="0" anchor="t">
            <a:normAutofit/>
          </a:bodyPr>
          <a:lstStyle/>
          <a:p>
            <a:pPr marL="0" indent="0">
              <a:buNone/>
            </a:pPr>
            <a:r>
              <a:rPr lang="en-US" b="1" u="sng"/>
              <a:t>BUSINESS CORE COURSES:</a:t>
            </a:r>
          </a:p>
          <a:p>
            <a:r>
              <a:rPr lang="en-US"/>
              <a:t>ACCT 210 / 220: Financial / Managerial Accounting</a:t>
            </a:r>
          </a:p>
          <a:p>
            <a:pPr lvl="1"/>
            <a:r>
              <a:rPr lang="en-US"/>
              <a:t>Future: Managing business finances</a:t>
            </a:r>
          </a:p>
          <a:p>
            <a:r>
              <a:rPr lang="en-US"/>
              <a:t>BMGT 201: Business Law</a:t>
            </a:r>
          </a:p>
          <a:p>
            <a:pPr lvl="1"/>
            <a:r>
              <a:rPr lang="en-US"/>
              <a:t>Future: Verifying that application is compliant with academic and privacy laws. </a:t>
            </a:r>
          </a:p>
          <a:p>
            <a:r>
              <a:rPr lang="en-US"/>
              <a:t>BMGT 338: Operations Management</a:t>
            </a:r>
          </a:p>
          <a:p>
            <a:pPr lvl="1"/>
            <a:r>
              <a:rPr lang="en-US"/>
              <a:t>Future: Making calculated business / management decisions</a:t>
            </a:r>
          </a:p>
          <a:p>
            <a:r>
              <a:rPr lang="en-US"/>
              <a:t>HRM 207: Human Resource Mgmt. </a:t>
            </a:r>
          </a:p>
          <a:p>
            <a:pPr lvl="1"/>
            <a:r>
              <a:rPr lang="en-US"/>
              <a:t>Future: HR work for future business. </a:t>
            </a:r>
          </a:p>
          <a:p>
            <a:endParaRPr lang="en-US"/>
          </a:p>
          <a:p>
            <a:pPr lvl="1"/>
            <a:endParaRPr lang="en-US"/>
          </a:p>
          <a:p>
            <a:endParaRPr lang="en-US"/>
          </a:p>
        </p:txBody>
      </p:sp>
      <p:sp>
        <p:nvSpPr>
          <p:cNvPr id="7" name="Content Placeholder 4">
            <a:extLst>
              <a:ext uri="{FF2B5EF4-FFF2-40B4-BE49-F238E27FC236}">
                <a16:creationId xmlns:a16="http://schemas.microsoft.com/office/drawing/2014/main" id="{3B30C2AB-B531-6703-A1EB-6B879D25ED91}"/>
              </a:ext>
            </a:extLst>
          </p:cNvPr>
          <p:cNvSpPr txBox="1">
            <a:spLocks/>
          </p:cNvSpPr>
          <p:nvPr/>
        </p:nvSpPr>
        <p:spPr>
          <a:xfrm>
            <a:off x="6036734" y="1716616"/>
            <a:ext cx="5662083" cy="49445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endParaRPr lang="en-US" b="1" u="sng"/>
          </a:p>
          <a:p>
            <a:r>
              <a:rPr lang="en-US"/>
              <a:t>ECON 201 / 202: Macro / Micro Economics</a:t>
            </a:r>
          </a:p>
          <a:p>
            <a:pPr lvl="1"/>
            <a:r>
              <a:rPr lang="en-US"/>
              <a:t>Future: Managing economic conditions</a:t>
            </a:r>
          </a:p>
          <a:p>
            <a:r>
              <a:rPr lang="en-US"/>
              <a:t>FIN 300: Corporate Finance</a:t>
            </a:r>
          </a:p>
          <a:p>
            <a:pPr lvl="1"/>
            <a:r>
              <a:rPr lang="en-US"/>
              <a:t>Future: Working in tandem with accounting dept. with finances</a:t>
            </a:r>
          </a:p>
          <a:p>
            <a:r>
              <a:rPr lang="en-US"/>
              <a:t>MKTS 205: Principles of Marketing </a:t>
            </a:r>
          </a:p>
          <a:p>
            <a:pPr lvl="1"/>
            <a:r>
              <a:rPr lang="en-US">
                <a:ea typeface="+mn-lt"/>
                <a:cs typeface="+mn-lt"/>
              </a:rPr>
              <a:t>Creating "brand image"</a:t>
            </a:r>
          </a:p>
          <a:p>
            <a:pPr lvl="1"/>
            <a:r>
              <a:rPr lang="en-US">
                <a:ea typeface="+mn-lt"/>
                <a:cs typeface="+mn-lt"/>
              </a:rPr>
              <a:t>Future: Marketing product</a:t>
            </a:r>
          </a:p>
          <a:p>
            <a:r>
              <a:rPr lang="en-US">
                <a:ea typeface="+mn-lt"/>
                <a:cs typeface="+mn-lt"/>
              </a:rPr>
              <a:t>MATH 175: Elementary Statistics</a:t>
            </a:r>
          </a:p>
          <a:p>
            <a:pPr lvl="1"/>
            <a:r>
              <a:rPr lang="en-US"/>
              <a:t>Detecting statistical outliers</a:t>
            </a:r>
          </a:p>
          <a:p>
            <a:endParaRPr lang="en-US"/>
          </a:p>
        </p:txBody>
      </p:sp>
    </p:spTree>
    <p:extLst>
      <p:ext uri="{BB962C8B-B14F-4D97-AF65-F5344CB8AC3E}">
        <p14:creationId xmlns:p14="http://schemas.microsoft.com/office/powerpoint/2010/main" val="112564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28205" y="292677"/>
            <a:ext cx="11100955" cy="1143000"/>
          </a:xfrm>
        </p:spPr>
        <p:txBody>
          <a:bodyPr/>
          <a:lstStyle/>
          <a:p>
            <a:r>
              <a:rPr lang="en-US"/>
              <a:t>Overview of Use Cases</a:t>
            </a:r>
            <a:endParaRPr/>
          </a:p>
        </p:txBody>
      </p:sp>
      <p:sp>
        <p:nvSpPr>
          <p:cNvPr id="14" name="Content Placeholder 13"/>
          <p:cNvSpPr>
            <a:spLocks noGrp="1"/>
          </p:cNvSpPr>
          <p:nvPr>
            <p:ph idx="1"/>
          </p:nvPr>
        </p:nvSpPr>
        <p:spPr>
          <a:xfrm>
            <a:off x="244415" y="1265959"/>
            <a:ext cx="3991841" cy="5592040"/>
          </a:xfrm>
        </p:spPr>
        <p:txBody>
          <a:bodyPr vert="horz" lIns="91440" tIns="45720" rIns="91440" bIns="45720" rtlCol="0" anchor="t">
            <a:normAutofit/>
          </a:bodyPr>
          <a:lstStyle/>
          <a:p>
            <a:endParaRPr lang="en-US">
              <a:ea typeface="+mn-lt"/>
              <a:cs typeface="+mn-lt"/>
            </a:endParaRPr>
          </a:p>
          <a:p>
            <a:r>
              <a:rPr lang="en-US">
                <a:ea typeface="+mn-lt"/>
                <a:cs typeface="+mn-lt"/>
              </a:rPr>
              <a:t>Administrators</a:t>
            </a:r>
            <a:endParaRPr lang="en-US"/>
          </a:p>
          <a:p>
            <a:pPr lvl="1"/>
            <a:r>
              <a:rPr lang="en-US">
                <a:ea typeface="+mn-lt"/>
                <a:cs typeface="+mn-lt"/>
              </a:rPr>
              <a:t>Monitoring professor performance.</a:t>
            </a:r>
          </a:p>
          <a:p>
            <a:pPr lvl="1"/>
            <a:r>
              <a:rPr lang="en-US">
                <a:ea typeface="+mn-lt"/>
                <a:cs typeface="+mn-lt"/>
              </a:rPr>
              <a:t>Monitoring student performance.</a:t>
            </a:r>
          </a:p>
          <a:p>
            <a:pPr lvl="1"/>
            <a:r>
              <a:rPr lang="en-US">
                <a:ea typeface="+mn-lt"/>
                <a:cs typeface="+mn-lt"/>
              </a:rPr>
              <a:t>Monitoring account activity.</a:t>
            </a:r>
          </a:p>
          <a:p>
            <a:pPr lvl="1"/>
            <a:r>
              <a:rPr lang="en-US">
                <a:ea typeface="+mn-lt"/>
                <a:cs typeface="+mn-lt"/>
              </a:rPr>
              <a:t>Managing user accounts.</a:t>
            </a:r>
            <a:endParaRPr lang="en-US"/>
          </a:p>
          <a:p>
            <a:pPr lvl="1"/>
            <a:r>
              <a:rPr lang="en-US">
                <a:ea typeface="+mn-lt"/>
                <a:cs typeface="+mn-lt"/>
              </a:rPr>
              <a:t>Managing courses and registrations.</a:t>
            </a:r>
          </a:p>
          <a:p>
            <a:pPr lvl="1"/>
            <a:r>
              <a:rPr lang="en-US"/>
              <a:t>Setting customization options.</a:t>
            </a:r>
          </a:p>
          <a:p>
            <a:pPr lvl="1"/>
            <a:r>
              <a:rPr lang="en-US"/>
              <a:t>Communicating with administrators, teachers, and students.</a:t>
            </a:r>
            <a:endParaRPr lang="en-US">
              <a:ea typeface="+mn-lt"/>
              <a:cs typeface="+mn-lt"/>
            </a:endParaRPr>
          </a:p>
          <a:p>
            <a:pPr lvl="1"/>
            <a:r>
              <a:rPr lang="en-US">
                <a:ea typeface="+mn-lt"/>
                <a:cs typeface="+mn-lt"/>
              </a:rPr>
              <a:t>Update account information.</a:t>
            </a:r>
            <a:endParaRPr lang="en-US"/>
          </a:p>
        </p:txBody>
      </p:sp>
      <p:sp>
        <p:nvSpPr>
          <p:cNvPr id="2" name="Content Placeholder 13">
            <a:extLst>
              <a:ext uri="{FF2B5EF4-FFF2-40B4-BE49-F238E27FC236}">
                <a16:creationId xmlns:a16="http://schemas.microsoft.com/office/drawing/2014/main" id="{6F060A0E-605B-09AB-73AB-D7F0F70D730C}"/>
              </a:ext>
            </a:extLst>
          </p:cNvPr>
          <p:cNvSpPr txBox="1">
            <a:spLocks/>
          </p:cNvSpPr>
          <p:nvPr/>
        </p:nvSpPr>
        <p:spPr>
          <a:xfrm>
            <a:off x="7952281" y="1276874"/>
            <a:ext cx="3991841" cy="55920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endParaRPr lang="en-US"/>
          </a:p>
          <a:p>
            <a:r>
              <a:rPr lang="en-US">
                <a:ea typeface="+mn-lt"/>
                <a:cs typeface="+mn-lt"/>
              </a:rPr>
              <a:t>Professors</a:t>
            </a:r>
          </a:p>
          <a:p>
            <a:pPr lvl="1"/>
            <a:r>
              <a:rPr lang="en-US">
                <a:ea typeface="+mn-lt"/>
                <a:cs typeface="+mn-lt"/>
              </a:rPr>
              <a:t>Creating assignments.</a:t>
            </a:r>
          </a:p>
          <a:p>
            <a:pPr lvl="1"/>
            <a:r>
              <a:rPr lang="en-US">
                <a:ea typeface="+mn-lt"/>
                <a:cs typeface="+mn-lt"/>
              </a:rPr>
              <a:t>Inputting grades.</a:t>
            </a:r>
          </a:p>
          <a:p>
            <a:pPr lvl="1"/>
            <a:r>
              <a:rPr lang="en-US">
                <a:ea typeface="+mn-lt"/>
                <a:cs typeface="+mn-lt"/>
              </a:rPr>
              <a:t>Taking attendance.</a:t>
            </a:r>
          </a:p>
          <a:p>
            <a:pPr lvl="1"/>
            <a:r>
              <a:rPr lang="en-US">
                <a:ea typeface="+mn-lt"/>
                <a:cs typeface="+mn-lt"/>
              </a:rPr>
              <a:t>Identifying outlier students.</a:t>
            </a:r>
          </a:p>
          <a:p>
            <a:pPr lvl="1"/>
            <a:r>
              <a:rPr lang="en-US">
                <a:ea typeface="+mn-lt"/>
                <a:cs typeface="+mn-lt"/>
              </a:rPr>
              <a:t>Viewing a section's grades.</a:t>
            </a:r>
          </a:p>
          <a:p>
            <a:pPr lvl="1"/>
            <a:r>
              <a:rPr lang="en-US">
                <a:ea typeface="+mn-lt"/>
                <a:cs typeface="+mn-lt"/>
              </a:rPr>
              <a:t>Looking at single student performance view.</a:t>
            </a:r>
          </a:p>
          <a:p>
            <a:pPr lvl="1"/>
            <a:r>
              <a:rPr lang="en-US">
                <a:ea typeface="+mn-lt"/>
                <a:cs typeface="+mn-lt"/>
              </a:rPr>
              <a:t>Sharing feedback with students.</a:t>
            </a:r>
          </a:p>
          <a:p>
            <a:pPr marL="594360">
              <a:spcBef>
                <a:spcPts val="1000"/>
              </a:spcBef>
            </a:pPr>
            <a:r>
              <a:rPr lang="en-US" sz="1800">
                <a:ea typeface="+mn-lt"/>
                <a:cs typeface="+mn-lt"/>
              </a:rPr>
              <a:t>Communicating with teachers, students and administrators.</a:t>
            </a:r>
          </a:p>
          <a:p>
            <a:pPr marL="594360">
              <a:spcBef>
                <a:spcPts val="1000"/>
              </a:spcBef>
            </a:pPr>
            <a:r>
              <a:rPr lang="en-US" sz="1800">
                <a:ea typeface="+mn-lt"/>
                <a:cs typeface="+mn-lt"/>
              </a:rPr>
              <a:t>Update account information.</a:t>
            </a:r>
          </a:p>
          <a:p>
            <a:pPr lvl="1"/>
            <a:endParaRPr lang="en-US">
              <a:ea typeface="+mn-lt"/>
              <a:cs typeface="+mn-lt"/>
            </a:endParaRPr>
          </a:p>
          <a:p>
            <a:pPr lvl="1"/>
            <a:endParaRPr lang="en-US">
              <a:ea typeface="+mn-lt"/>
              <a:cs typeface="+mn-lt"/>
            </a:endParaRPr>
          </a:p>
        </p:txBody>
      </p:sp>
      <p:sp>
        <p:nvSpPr>
          <p:cNvPr id="3" name="Content Placeholder 13">
            <a:extLst>
              <a:ext uri="{FF2B5EF4-FFF2-40B4-BE49-F238E27FC236}">
                <a16:creationId xmlns:a16="http://schemas.microsoft.com/office/drawing/2014/main" id="{E3E86A6E-03CF-ACC6-24C7-474172A8F9D9}"/>
              </a:ext>
            </a:extLst>
          </p:cNvPr>
          <p:cNvSpPr txBox="1">
            <a:spLocks/>
          </p:cNvSpPr>
          <p:nvPr/>
        </p:nvSpPr>
        <p:spPr>
          <a:xfrm>
            <a:off x="4244686" y="1267690"/>
            <a:ext cx="3706091" cy="56006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endParaRPr lang="en-US"/>
          </a:p>
          <a:p>
            <a:r>
              <a:rPr lang="en-US"/>
              <a:t>Students</a:t>
            </a:r>
          </a:p>
          <a:p>
            <a:pPr lvl="1"/>
            <a:r>
              <a:rPr lang="en-US" sz="1600"/>
              <a:t>Checking grades.</a:t>
            </a:r>
            <a:endParaRPr lang="en-US" sz="1600">
              <a:ea typeface="+mn-lt"/>
              <a:cs typeface="+mn-lt"/>
            </a:endParaRPr>
          </a:p>
          <a:p>
            <a:pPr lvl="1"/>
            <a:r>
              <a:rPr lang="en-US" sz="1600">
                <a:ea typeface="+mn-lt"/>
                <a:cs typeface="+mn-lt"/>
              </a:rPr>
              <a:t>Checking assignments.</a:t>
            </a:r>
          </a:p>
          <a:p>
            <a:pPr lvl="1"/>
            <a:r>
              <a:rPr lang="en-US" sz="1600">
                <a:ea typeface="+mn-lt"/>
                <a:cs typeface="+mn-lt"/>
              </a:rPr>
              <a:t>Checking attendance.</a:t>
            </a:r>
          </a:p>
          <a:p>
            <a:pPr lvl="1"/>
            <a:r>
              <a:rPr lang="en-US" sz="1600">
                <a:ea typeface="+mn-lt"/>
                <a:cs typeface="+mn-lt"/>
              </a:rPr>
              <a:t>Gathering instructor contact information.</a:t>
            </a:r>
          </a:p>
          <a:p>
            <a:pPr lvl="1"/>
            <a:r>
              <a:rPr lang="en-US" sz="1600">
                <a:ea typeface="+mn-lt"/>
                <a:cs typeface="+mn-lt"/>
              </a:rPr>
              <a:t>Communicating with administration, instructors, and peers.</a:t>
            </a:r>
          </a:p>
          <a:p>
            <a:pPr lvl="1"/>
            <a:r>
              <a:rPr lang="en-US" sz="1600">
                <a:ea typeface="+mn-lt"/>
                <a:cs typeface="+mn-lt"/>
              </a:rPr>
              <a:t>Forecasting future course grades.</a:t>
            </a:r>
          </a:p>
          <a:p>
            <a:pPr lvl="1"/>
            <a:r>
              <a:rPr lang="en-US" sz="1600"/>
              <a:t>Viewing grade scale</a:t>
            </a:r>
          </a:p>
          <a:p>
            <a:pPr lvl="1"/>
            <a:r>
              <a:rPr lang="en-US" sz="1600"/>
              <a:t>Viewing calendar of assignments.</a:t>
            </a:r>
            <a:endParaRPr lang="en-US" sz="1600">
              <a:ea typeface="+mn-lt"/>
              <a:cs typeface="+mn-lt"/>
            </a:endParaRPr>
          </a:p>
          <a:p>
            <a:pPr lvl="1"/>
            <a:r>
              <a:rPr lang="en-US" sz="1600">
                <a:ea typeface="+mn-lt"/>
                <a:cs typeface="+mn-lt"/>
              </a:rPr>
              <a:t>Update account information.</a:t>
            </a:r>
            <a:endParaRPr lang="en-US" sz="1600"/>
          </a:p>
          <a:p>
            <a:pPr marL="0" indent="0">
              <a:buNone/>
            </a:pPr>
            <a:endParaRPr lang="en-US"/>
          </a:p>
        </p:txBody>
      </p:sp>
    </p:spTree>
    <p:extLst>
      <p:ext uri="{BB962C8B-B14F-4D97-AF65-F5344CB8AC3E}">
        <p14:creationId xmlns:p14="http://schemas.microsoft.com/office/powerpoint/2010/main" val="236460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B659-767E-4325-8A89-DD1B2D2C4DE9}"/>
              </a:ext>
            </a:extLst>
          </p:cNvPr>
          <p:cNvSpPr>
            <a:spLocks noGrp="1"/>
          </p:cNvSpPr>
          <p:nvPr>
            <p:ph type="title"/>
          </p:nvPr>
        </p:nvSpPr>
        <p:spPr/>
        <p:txBody>
          <a:bodyPr>
            <a:normAutofit/>
          </a:bodyPr>
          <a:lstStyle/>
          <a:p>
            <a:pPr algn="ctr"/>
            <a:r>
              <a:rPr lang="en-US" sz="5400"/>
              <a:t>LIVE DEMO</a:t>
            </a:r>
          </a:p>
        </p:txBody>
      </p:sp>
      <p:pic>
        <p:nvPicPr>
          <p:cNvPr id="5" name="Picture 4" descr="Graphical user interface, text&#10;&#10;Description automatically generated">
            <a:extLst>
              <a:ext uri="{FF2B5EF4-FFF2-40B4-BE49-F238E27FC236}">
                <a16:creationId xmlns:a16="http://schemas.microsoft.com/office/drawing/2014/main" id="{3B8DE83A-2B04-B02D-02ED-EE52A705F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09" y="1930880"/>
            <a:ext cx="11614030" cy="4414435"/>
          </a:xfrm>
          <a:prstGeom prst="rect">
            <a:avLst/>
          </a:prstGeom>
        </p:spPr>
      </p:pic>
    </p:spTree>
    <p:extLst>
      <p:ext uri="{BB962C8B-B14F-4D97-AF65-F5344CB8AC3E}">
        <p14:creationId xmlns:p14="http://schemas.microsoft.com/office/powerpoint/2010/main" val="209211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t>For the Next Sprint…</a:t>
            </a:r>
            <a:br>
              <a:rPr lang="en-US"/>
            </a:br>
            <a:r>
              <a:rPr lang="en-US"/>
              <a:t>(Remaining Deficiencies and Improvements)</a:t>
            </a:r>
            <a:endParaRPr/>
          </a:p>
        </p:txBody>
      </p:sp>
      <p:sp>
        <p:nvSpPr>
          <p:cNvPr id="14" name="Content Placeholder 13"/>
          <p:cNvSpPr>
            <a:spLocks noGrp="1"/>
          </p:cNvSpPr>
          <p:nvPr>
            <p:ph idx="1"/>
          </p:nvPr>
        </p:nvSpPr>
        <p:spPr>
          <a:xfrm>
            <a:off x="753439" y="1818526"/>
            <a:ext cx="5164476" cy="4267200"/>
          </a:xfrm>
        </p:spPr>
        <p:txBody>
          <a:bodyPr vert="horz" lIns="91440" tIns="45720" rIns="91440" bIns="45720" rtlCol="0" anchor="t">
            <a:normAutofit/>
          </a:bodyPr>
          <a:lstStyle/>
          <a:p>
            <a:r>
              <a:rPr lang="en-US"/>
              <a:t>Assignments for single students</a:t>
            </a:r>
          </a:p>
          <a:p>
            <a:r>
              <a:rPr lang="en-US"/>
              <a:t>LMS integration</a:t>
            </a:r>
          </a:p>
          <a:p>
            <a:r>
              <a:rPr lang="en-US"/>
              <a:t>Formal calendar for all users</a:t>
            </a:r>
          </a:p>
          <a:p>
            <a:r>
              <a:rPr lang="en-US"/>
              <a:t>Parent information for underage students</a:t>
            </a:r>
          </a:p>
          <a:p>
            <a:r>
              <a:rPr lang="en-US"/>
              <a:t>Fixing some issues in the database like datatypes that are not Auto Increment that should be</a:t>
            </a:r>
          </a:p>
        </p:txBody>
      </p:sp>
      <p:sp>
        <p:nvSpPr>
          <p:cNvPr id="4" name="Content Placeholder 13">
            <a:extLst>
              <a:ext uri="{FF2B5EF4-FFF2-40B4-BE49-F238E27FC236}">
                <a16:creationId xmlns:a16="http://schemas.microsoft.com/office/drawing/2014/main" id="{C51A0994-FD03-FB18-D627-19FA6A1B54A8}"/>
              </a:ext>
            </a:extLst>
          </p:cNvPr>
          <p:cNvSpPr txBox="1">
            <a:spLocks/>
          </p:cNvSpPr>
          <p:nvPr/>
        </p:nvSpPr>
        <p:spPr>
          <a:xfrm>
            <a:off x="6503541" y="1869897"/>
            <a:ext cx="5056599" cy="4267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a:t>Ability to submit all grades for an assignment</a:t>
            </a:r>
          </a:p>
          <a:p>
            <a:r>
              <a:rPr lang="en-US"/>
              <a:t>General code cleanup (Moving CSS and JS to centralized files).</a:t>
            </a:r>
          </a:p>
          <a:p>
            <a:r>
              <a:rPr lang="en-US"/>
              <a:t>Security revisions</a:t>
            </a:r>
          </a:p>
          <a:p>
            <a:r>
              <a:rPr lang="en-US"/>
              <a:t>Bug fixes</a:t>
            </a:r>
          </a:p>
          <a:p>
            <a:r>
              <a:rPr lang="en-US"/>
              <a:t>Jump box alternative idea</a:t>
            </a:r>
          </a:p>
        </p:txBody>
      </p:sp>
    </p:spTree>
    <p:extLst>
      <p:ext uri="{BB962C8B-B14F-4D97-AF65-F5344CB8AC3E}">
        <p14:creationId xmlns:p14="http://schemas.microsoft.com/office/powerpoint/2010/main" val="127392417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Application>Microsoft Office PowerPoint</Application>
  <PresentationFormat>Widescreen</PresentationFormat>
  <Slides>41</Slides>
  <Notes>21</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Tech Computer 16x9</vt:lpstr>
      <vt:lpstr>Grade Book System</vt:lpstr>
      <vt:lpstr>Project Overview</vt:lpstr>
      <vt:lpstr>Database Design</vt:lpstr>
      <vt:lpstr>Business Model Canvas</vt:lpstr>
      <vt:lpstr>Course Applications</vt:lpstr>
      <vt:lpstr>Course Applications</vt:lpstr>
      <vt:lpstr>Overview of Use Cases</vt:lpstr>
      <vt:lpstr>LIVE DEMO</vt:lpstr>
      <vt:lpstr>For the Next Sprint… (Remaining Deficiencies and Improvements)</vt:lpstr>
      <vt:lpstr>Ben Jewell</vt:lpstr>
      <vt:lpstr>Ben Jewell</vt:lpstr>
      <vt:lpstr>App.js</vt:lpstr>
      <vt:lpstr>jPut library Implementation</vt:lpstr>
      <vt:lpstr>Session Timeout</vt:lpstr>
      <vt:lpstr>Audit Log</vt:lpstr>
      <vt:lpstr>Sample Data</vt:lpstr>
      <vt:lpstr>PowerPoint Presentation</vt:lpstr>
      <vt:lpstr>Madison Mitchell</vt:lpstr>
      <vt:lpstr>matplotlib.py</vt:lpstr>
      <vt:lpstr>admin-create-user.html</vt:lpstr>
      <vt:lpstr>Madison Mitchell</vt:lpstr>
      <vt:lpstr>Brandon Stocke</vt:lpstr>
      <vt:lpstr>Implantation of Database</vt:lpstr>
      <vt:lpstr>Attendance System</vt:lpstr>
      <vt:lpstr>Assignment Creation</vt:lpstr>
      <vt:lpstr>Brandon Stocke</vt:lpstr>
      <vt:lpstr>Brandon Stocke </vt:lpstr>
      <vt:lpstr>Emily Foglia</vt:lpstr>
      <vt:lpstr>Emily Foglia</vt:lpstr>
      <vt:lpstr>Feather Icons</vt:lpstr>
      <vt:lpstr>Teacher: Student View</vt:lpstr>
      <vt:lpstr>Teacher-student: POST Route</vt:lpstr>
      <vt:lpstr>Student Dashboard: GET Route</vt:lpstr>
      <vt:lpstr>PowerPoint Presentation</vt:lpstr>
      <vt:lpstr>Student Calendar</vt:lpstr>
      <vt:lpstr>Emily Foglia</vt:lpstr>
      <vt:lpstr>Tyler Sovko</vt:lpstr>
      <vt:lpstr>API Call</vt:lpstr>
      <vt:lpstr>Settings</vt:lpstr>
      <vt:lpstr>Auth middleware</vt:lpstr>
      <vt:lpstr>Tyler Sovko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Grade Book System</dc:title>
  <dc:creator>Jewell, Benjamin</dc:creator>
  <cp:revision>1</cp:revision>
  <dcterms:created xsi:type="dcterms:W3CDTF">2022-04-19T20:38:30Z</dcterms:created>
  <dcterms:modified xsi:type="dcterms:W3CDTF">2022-04-27T20:42:57Z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